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0" r:id="rId3"/>
    <p:sldId id="258" r:id="rId4"/>
    <p:sldId id="262" r:id="rId5"/>
    <p:sldId id="257" r:id="rId6"/>
    <p:sldId id="265" r:id="rId7"/>
    <p:sldId id="263" r:id="rId8"/>
    <p:sldId id="264" r:id="rId9"/>
    <p:sldId id="259" r:id="rId10"/>
  </p:sldIdLst>
  <p:sldSz cx="12192000" cy="6858000"/>
  <p:notesSz cx="6858000" cy="9144000"/>
  <p:embeddedFontLst>
    <p:embeddedFont>
      <p:font typeface="Aa카시오페아" panose="02020603020101020101" pitchFamily="18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7DA587-1F80-457C-B752-89122E3ED705}" v="57" dt="2025-09-26T07:30:13.096"/>
    <p1510:client id="{FF6EB7DB-89FE-4376-A817-8744739D5B3F}" v="22" dt="2025-09-26T04:53:09.0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65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동연(2022184006)" userId="96f1e996-3632-46dc-a245-c42eacccaa09" providerId="ADAL" clId="{AFA09BC4-2F3B-4556-BDAC-F509784708EB}"/>
    <pc:docChg chg="undo redo custSel addSld delSld modSld sldOrd">
      <pc:chgData name="김동연(2022184006)" userId="96f1e996-3632-46dc-a245-c42eacccaa09" providerId="ADAL" clId="{AFA09BC4-2F3B-4556-BDAC-F509784708EB}" dt="2025-09-26T04:53:19.569" v="598" actId="1076"/>
      <pc:docMkLst>
        <pc:docMk/>
      </pc:docMkLst>
      <pc:sldChg chg="addSp delSp modSp mod setBg">
        <pc:chgData name="김동연(2022184006)" userId="96f1e996-3632-46dc-a245-c42eacccaa09" providerId="ADAL" clId="{AFA09BC4-2F3B-4556-BDAC-F509784708EB}" dt="2025-09-26T04:39:55.284" v="98" actId="1076"/>
        <pc:sldMkLst>
          <pc:docMk/>
          <pc:sldMk cId="172735566" sldId="256"/>
        </pc:sldMkLst>
        <pc:spChg chg="add del mod">
          <ac:chgData name="김동연(2022184006)" userId="96f1e996-3632-46dc-a245-c42eacccaa09" providerId="ADAL" clId="{AFA09BC4-2F3B-4556-BDAC-F509784708EB}" dt="2025-09-26T04:39:34.446" v="62" actId="478"/>
          <ac:spMkLst>
            <pc:docMk/>
            <pc:sldMk cId="172735566" sldId="256"/>
            <ac:spMk id="2" creationId="{5BF20A55-A80F-2174-10FE-C51550E73AB3}"/>
          </ac:spMkLst>
        </pc:spChg>
        <pc:spChg chg="add mod">
          <ac:chgData name="김동연(2022184006)" userId="96f1e996-3632-46dc-a245-c42eacccaa09" providerId="ADAL" clId="{AFA09BC4-2F3B-4556-BDAC-F509784708EB}" dt="2025-09-26T04:39:55.284" v="98" actId="1076"/>
          <ac:spMkLst>
            <pc:docMk/>
            <pc:sldMk cId="172735566" sldId="256"/>
            <ac:spMk id="3" creationId="{ECBF5A78-F273-640A-E770-3242F5C24133}"/>
          </ac:spMkLst>
        </pc:spChg>
        <pc:spChg chg="mod">
          <ac:chgData name="김동연(2022184006)" userId="96f1e996-3632-46dc-a245-c42eacccaa09" providerId="ADAL" clId="{AFA09BC4-2F3B-4556-BDAC-F509784708EB}" dt="2025-09-26T04:39:28.373" v="60" actId="692"/>
          <ac:spMkLst>
            <pc:docMk/>
            <pc:sldMk cId="172735566" sldId="256"/>
            <ac:spMk id="4" creationId="{D02F326E-C78F-F79F-06AE-B5A89033B8BA}"/>
          </ac:spMkLst>
        </pc:spChg>
        <pc:spChg chg="mod">
          <ac:chgData name="김동연(2022184006)" userId="96f1e996-3632-46dc-a245-c42eacccaa09" providerId="ADAL" clId="{AFA09BC4-2F3B-4556-BDAC-F509784708EB}" dt="2025-09-26T04:37:26.041" v="1" actId="207"/>
          <ac:spMkLst>
            <pc:docMk/>
            <pc:sldMk cId="172735566" sldId="256"/>
            <ac:spMk id="5" creationId="{71E6C264-08F4-DA4B-12C2-647CB5D9A45B}"/>
          </ac:spMkLst>
        </pc:spChg>
      </pc:sldChg>
      <pc:sldChg chg="add del setBg">
        <pc:chgData name="김동연(2022184006)" userId="96f1e996-3632-46dc-a245-c42eacccaa09" providerId="ADAL" clId="{AFA09BC4-2F3B-4556-BDAC-F509784708EB}" dt="2025-09-26T04:40:03.284" v="100" actId="47"/>
        <pc:sldMkLst>
          <pc:docMk/>
          <pc:sldMk cId="2550650660" sldId="257"/>
        </pc:sldMkLst>
      </pc:sldChg>
      <pc:sldChg chg="addSp delSp modSp add mod">
        <pc:chgData name="김동연(2022184006)" userId="96f1e996-3632-46dc-a245-c42eacccaa09" providerId="ADAL" clId="{AFA09BC4-2F3B-4556-BDAC-F509784708EB}" dt="2025-09-26T04:45:50.376" v="239" actId="6549"/>
        <pc:sldMkLst>
          <pc:docMk/>
          <pc:sldMk cId="2614957536" sldId="257"/>
        </pc:sldMkLst>
        <pc:spChg chg="add mod">
          <ac:chgData name="김동연(2022184006)" userId="96f1e996-3632-46dc-a245-c42eacccaa09" providerId="ADAL" clId="{AFA09BC4-2F3B-4556-BDAC-F509784708EB}" dt="2025-09-26T04:42:21.593" v="149" actId="1076"/>
          <ac:spMkLst>
            <pc:docMk/>
            <pc:sldMk cId="2614957536" sldId="257"/>
            <ac:spMk id="2" creationId="{35D6E001-0BF9-25BF-59DB-EDC6D3C54157}"/>
          </ac:spMkLst>
        </pc:spChg>
        <pc:spChg chg="del">
          <ac:chgData name="김동연(2022184006)" userId="96f1e996-3632-46dc-a245-c42eacccaa09" providerId="ADAL" clId="{AFA09BC4-2F3B-4556-BDAC-F509784708EB}" dt="2025-09-26T04:40:08.653" v="102" actId="478"/>
          <ac:spMkLst>
            <pc:docMk/>
            <pc:sldMk cId="2614957536" sldId="257"/>
            <ac:spMk id="3" creationId="{DF62B8F8-2D4B-8775-9CC7-ABFE21260F5E}"/>
          </ac:spMkLst>
        </pc:spChg>
        <pc:spChg chg="del">
          <ac:chgData name="김동연(2022184006)" userId="96f1e996-3632-46dc-a245-c42eacccaa09" providerId="ADAL" clId="{AFA09BC4-2F3B-4556-BDAC-F509784708EB}" dt="2025-09-26T04:40:08.653" v="102" actId="478"/>
          <ac:spMkLst>
            <pc:docMk/>
            <pc:sldMk cId="2614957536" sldId="257"/>
            <ac:spMk id="4" creationId="{9674F033-3586-EA9F-BA37-DE1E9658E2B5}"/>
          </ac:spMkLst>
        </pc:spChg>
        <pc:spChg chg="del">
          <ac:chgData name="김동연(2022184006)" userId="96f1e996-3632-46dc-a245-c42eacccaa09" providerId="ADAL" clId="{AFA09BC4-2F3B-4556-BDAC-F509784708EB}" dt="2025-09-26T04:40:08.653" v="102" actId="478"/>
          <ac:spMkLst>
            <pc:docMk/>
            <pc:sldMk cId="2614957536" sldId="257"/>
            <ac:spMk id="5" creationId="{08E0EA03-6A75-DE14-C418-ACBFAA6BF592}"/>
          </ac:spMkLst>
        </pc:spChg>
        <pc:spChg chg="add del mod">
          <ac:chgData name="김동연(2022184006)" userId="96f1e996-3632-46dc-a245-c42eacccaa09" providerId="ADAL" clId="{AFA09BC4-2F3B-4556-BDAC-F509784708EB}" dt="2025-09-26T04:45:09.162" v="223" actId="478"/>
          <ac:spMkLst>
            <pc:docMk/>
            <pc:sldMk cId="2614957536" sldId="257"/>
            <ac:spMk id="10" creationId="{EB1DA7CD-549C-48A2-1E94-7810439D5BB1}"/>
          </ac:spMkLst>
        </pc:spChg>
        <pc:spChg chg="add del mod">
          <ac:chgData name="김동연(2022184006)" userId="96f1e996-3632-46dc-a245-c42eacccaa09" providerId="ADAL" clId="{AFA09BC4-2F3B-4556-BDAC-F509784708EB}" dt="2025-09-26T04:45:09.162" v="223" actId="478"/>
          <ac:spMkLst>
            <pc:docMk/>
            <pc:sldMk cId="2614957536" sldId="257"/>
            <ac:spMk id="11" creationId="{9E02EAF1-0E1C-1589-3FE0-BB214268F409}"/>
          </ac:spMkLst>
        </pc:spChg>
        <pc:spChg chg="add del mod">
          <ac:chgData name="김동연(2022184006)" userId="96f1e996-3632-46dc-a245-c42eacccaa09" providerId="ADAL" clId="{AFA09BC4-2F3B-4556-BDAC-F509784708EB}" dt="2025-09-26T04:45:09.162" v="223" actId="478"/>
          <ac:spMkLst>
            <pc:docMk/>
            <pc:sldMk cId="2614957536" sldId="257"/>
            <ac:spMk id="12" creationId="{C806D988-E0C1-E375-13B2-4D9A7BFB9E4B}"/>
          </ac:spMkLst>
        </pc:spChg>
        <pc:spChg chg="add del mod">
          <ac:chgData name="김동연(2022184006)" userId="96f1e996-3632-46dc-a245-c42eacccaa09" providerId="ADAL" clId="{AFA09BC4-2F3B-4556-BDAC-F509784708EB}" dt="2025-09-26T04:44:19.610" v="202" actId="478"/>
          <ac:spMkLst>
            <pc:docMk/>
            <pc:sldMk cId="2614957536" sldId="257"/>
            <ac:spMk id="13" creationId="{CF7F552F-164F-0CF5-AF15-54F29BE551B1}"/>
          </ac:spMkLst>
        </pc:spChg>
        <pc:spChg chg="add del mod">
          <ac:chgData name="김동연(2022184006)" userId="96f1e996-3632-46dc-a245-c42eacccaa09" providerId="ADAL" clId="{AFA09BC4-2F3B-4556-BDAC-F509784708EB}" dt="2025-09-26T04:45:31.133" v="226" actId="478"/>
          <ac:spMkLst>
            <pc:docMk/>
            <pc:sldMk cId="2614957536" sldId="257"/>
            <ac:spMk id="14" creationId="{3332F6AB-43D8-7E08-7138-8FBEFCB8CE68}"/>
          </ac:spMkLst>
        </pc:spChg>
        <pc:spChg chg="add del mod">
          <ac:chgData name="김동연(2022184006)" userId="96f1e996-3632-46dc-a245-c42eacccaa09" providerId="ADAL" clId="{AFA09BC4-2F3B-4556-BDAC-F509784708EB}" dt="2025-09-26T04:45:31.133" v="226" actId="478"/>
          <ac:spMkLst>
            <pc:docMk/>
            <pc:sldMk cId="2614957536" sldId="257"/>
            <ac:spMk id="15" creationId="{0F3993FD-040D-0DE2-3CBE-31ABBA73AA51}"/>
          </ac:spMkLst>
        </pc:spChg>
        <pc:spChg chg="add del mod">
          <ac:chgData name="김동연(2022184006)" userId="96f1e996-3632-46dc-a245-c42eacccaa09" providerId="ADAL" clId="{AFA09BC4-2F3B-4556-BDAC-F509784708EB}" dt="2025-09-26T04:45:31.133" v="226" actId="478"/>
          <ac:spMkLst>
            <pc:docMk/>
            <pc:sldMk cId="2614957536" sldId="257"/>
            <ac:spMk id="16" creationId="{1AE10224-8B75-CF70-EEC0-A784C0E0C046}"/>
          </ac:spMkLst>
        </pc:spChg>
        <pc:spChg chg="add mod">
          <ac:chgData name="김동연(2022184006)" userId="96f1e996-3632-46dc-a245-c42eacccaa09" providerId="ADAL" clId="{AFA09BC4-2F3B-4556-BDAC-F509784708EB}" dt="2025-09-26T04:45:50.376" v="239" actId="6549"/>
          <ac:spMkLst>
            <pc:docMk/>
            <pc:sldMk cId="2614957536" sldId="257"/>
            <ac:spMk id="17" creationId="{7EE0BE93-DF9E-C80E-73D3-10B803DEB26F}"/>
          </ac:spMkLst>
        </pc:spChg>
        <pc:cxnChg chg="add mod">
          <ac:chgData name="김동연(2022184006)" userId="96f1e996-3632-46dc-a245-c42eacccaa09" providerId="ADAL" clId="{AFA09BC4-2F3B-4556-BDAC-F509784708EB}" dt="2025-09-26T04:40:47.203" v="144" actId="14100"/>
          <ac:cxnSpMkLst>
            <pc:docMk/>
            <pc:sldMk cId="2614957536" sldId="257"/>
            <ac:cxnSpMk id="7" creationId="{7010762D-606B-4AA5-4FF1-65F548F0BBDF}"/>
          </ac:cxnSpMkLst>
        </pc:cxnChg>
      </pc:sldChg>
      <pc:sldChg chg="add del">
        <pc:chgData name="김동연(2022184006)" userId="96f1e996-3632-46dc-a245-c42eacccaa09" providerId="ADAL" clId="{AFA09BC4-2F3B-4556-BDAC-F509784708EB}" dt="2025-09-26T04:42:17.076" v="147" actId="47"/>
        <pc:sldMkLst>
          <pc:docMk/>
          <pc:sldMk cId="309575241" sldId="258"/>
        </pc:sldMkLst>
      </pc:sldChg>
      <pc:sldChg chg="add del setBg">
        <pc:chgData name="김동연(2022184006)" userId="96f1e996-3632-46dc-a245-c42eacccaa09" providerId="ADAL" clId="{AFA09BC4-2F3B-4556-BDAC-F509784708EB}" dt="2025-09-26T04:44:22.843" v="204"/>
        <pc:sldMkLst>
          <pc:docMk/>
          <pc:sldMk cId="634185798" sldId="258"/>
        </pc:sldMkLst>
      </pc:sldChg>
      <pc:sldChg chg="addSp delSp modSp add mod ord">
        <pc:chgData name="김동연(2022184006)" userId="96f1e996-3632-46dc-a245-c42eacccaa09" providerId="ADAL" clId="{AFA09BC4-2F3B-4556-BDAC-F509784708EB}" dt="2025-09-26T04:46:29.858" v="311" actId="20577"/>
        <pc:sldMkLst>
          <pc:docMk/>
          <pc:sldMk cId="1138813574" sldId="258"/>
        </pc:sldMkLst>
        <pc:spChg chg="mod">
          <ac:chgData name="김동연(2022184006)" userId="96f1e996-3632-46dc-a245-c42eacccaa09" providerId="ADAL" clId="{AFA09BC4-2F3B-4556-BDAC-F509784708EB}" dt="2025-09-26T04:45:03.429" v="222" actId="14100"/>
          <ac:spMkLst>
            <pc:docMk/>
            <pc:sldMk cId="1138813574" sldId="258"/>
            <ac:spMk id="2" creationId="{F172FA23-346B-7487-C56B-397D9C0D362F}"/>
          </ac:spMkLst>
        </pc:spChg>
        <pc:spChg chg="add del mod">
          <ac:chgData name="김동연(2022184006)" userId="96f1e996-3632-46dc-a245-c42eacccaa09" providerId="ADAL" clId="{AFA09BC4-2F3B-4556-BDAC-F509784708EB}" dt="2025-09-26T04:45:45.660" v="235"/>
          <ac:spMkLst>
            <pc:docMk/>
            <pc:sldMk cId="1138813574" sldId="258"/>
            <ac:spMk id="3" creationId="{20B8E1B4-7311-D371-3645-DB0979EC80FB}"/>
          </ac:spMkLst>
        </pc:spChg>
        <pc:spChg chg="add del mod">
          <ac:chgData name="김동연(2022184006)" userId="96f1e996-3632-46dc-a245-c42eacccaa09" providerId="ADAL" clId="{AFA09BC4-2F3B-4556-BDAC-F509784708EB}" dt="2025-09-26T04:46:11.491" v="245" actId="478"/>
          <ac:spMkLst>
            <pc:docMk/>
            <pc:sldMk cId="1138813574" sldId="258"/>
            <ac:spMk id="4" creationId="{0D65452A-A4D5-7BF7-DE74-2B63A8D85D45}"/>
          </ac:spMkLst>
        </pc:spChg>
        <pc:spChg chg="add mod">
          <ac:chgData name="김동연(2022184006)" userId="96f1e996-3632-46dc-a245-c42eacccaa09" providerId="ADAL" clId="{AFA09BC4-2F3B-4556-BDAC-F509784708EB}" dt="2025-09-26T04:46:29.858" v="311" actId="20577"/>
          <ac:spMkLst>
            <pc:docMk/>
            <pc:sldMk cId="1138813574" sldId="258"/>
            <ac:spMk id="5" creationId="{9A651BBD-2530-988E-8B70-60DF2D72CC3E}"/>
          </ac:spMkLst>
        </pc:spChg>
        <pc:spChg chg="del">
          <ac:chgData name="김동연(2022184006)" userId="96f1e996-3632-46dc-a245-c42eacccaa09" providerId="ADAL" clId="{AFA09BC4-2F3B-4556-BDAC-F509784708EB}" dt="2025-09-26T04:45:32.953" v="227" actId="478"/>
          <ac:spMkLst>
            <pc:docMk/>
            <pc:sldMk cId="1138813574" sldId="258"/>
            <ac:spMk id="10" creationId="{1D62FCCF-9A5E-21B5-13B0-0915892381A9}"/>
          </ac:spMkLst>
        </pc:spChg>
        <pc:spChg chg="del">
          <ac:chgData name="김동연(2022184006)" userId="96f1e996-3632-46dc-a245-c42eacccaa09" providerId="ADAL" clId="{AFA09BC4-2F3B-4556-BDAC-F509784708EB}" dt="2025-09-26T04:45:32.953" v="227" actId="478"/>
          <ac:spMkLst>
            <pc:docMk/>
            <pc:sldMk cId="1138813574" sldId="258"/>
            <ac:spMk id="11" creationId="{D122A23E-4379-273A-7F5A-CB087166140D}"/>
          </ac:spMkLst>
        </pc:spChg>
        <pc:spChg chg="del">
          <ac:chgData name="김동연(2022184006)" userId="96f1e996-3632-46dc-a245-c42eacccaa09" providerId="ADAL" clId="{AFA09BC4-2F3B-4556-BDAC-F509784708EB}" dt="2025-09-26T04:45:32.953" v="227" actId="478"/>
          <ac:spMkLst>
            <pc:docMk/>
            <pc:sldMk cId="1138813574" sldId="258"/>
            <ac:spMk id="12" creationId="{28447222-B80A-B5C0-1171-E3531F228B71}"/>
          </ac:spMkLst>
        </pc:spChg>
      </pc:sldChg>
      <pc:sldChg chg="add del setBg">
        <pc:chgData name="김동연(2022184006)" userId="96f1e996-3632-46dc-a245-c42eacccaa09" providerId="ADAL" clId="{AFA09BC4-2F3B-4556-BDAC-F509784708EB}" dt="2025-09-26T04:46:35.903" v="313" actId="47"/>
        <pc:sldMkLst>
          <pc:docMk/>
          <pc:sldMk cId="2103231394" sldId="259"/>
        </pc:sldMkLst>
      </pc:sldChg>
      <pc:sldChg chg="add del">
        <pc:chgData name="김동연(2022184006)" userId="96f1e996-3632-46dc-a245-c42eacccaa09" providerId="ADAL" clId="{AFA09BC4-2F3B-4556-BDAC-F509784708EB}" dt="2025-09-26T04:42:18.064" v="148" actId="47"/>
        <pc:sldMkLst>
          <pc:docMk/>
          <pc:sldMk cId="2545581207" sldId="259"/>
        </pc:sldMkLst>
      </pc:sldChg>
      <pc:sldChg chg="addSp delSp modSp add mod">
        <pc:chgData name="김동연(2022184006)" userId="96f1e996-3632-46dc-a245-c42eacccaa09" providerId="ADAL" clId="{AFA09BC4-2F3B-4556-BDAC-F509784708EB}" dt="2025-09-26T04:53:19.569" v="598" actId="1076"/>
        <pc:sldMkLst>
          <pc:docMk/>
          <pc:sldMk cId="3332044242" sldId="259"/>
        </pc:sldMkLst>
        <pc:spChg chg="mod">
          <ac:chgData name="김동연(2022184006)" userId="96f1e996-3632-46dc-a245-c42eacccaa09" providerId="ADAL" clId="{AFA09BC4-2F3B-4556-BDAC-F509784708EB}" dt="2025-09-26T04:47:07.395" v="344" actId="14100"/>
          <ac:spMkLst>
            <pc:docMk/>
            <pc:sldMk cId="3332044242" sldId="259"/>
            <ac:spMk id="2" creationId="{E9687BFC-AD9E-8963-56DD-5998F28A22FA}"/>
          </ac:spMkLst>
        </pc:spChg>
        <pc:spChg chg="add del mod">
          <ac:chgData name="김동연(2022184006)" userId="96f1e996-3632-46dc-a245-c42eacccaa09" providerId="ADAL" clId="{AFA09BC4-2F3B-4556-BDAC-F509784708EB}" dt="2025-09-26T04:51:34.021" v="477" actId="478"/>
          <ac:spMkLst>
            <pc:docMk/>
            <pc:sldMk cId="3332044242" sldId="259"/>
            <ac:spMk id="3" creationId="{CFD4CA24-9AAC-6688-38F4-97AD8B885D26}"/>
          </ac:spMkLst>
        </pc:spChg>
        <pc:spChg chg="add mod">
          <ac:chgData name="김동연(2022184006)" userId="96f1e996-3632-46dc-a245-c42eacccaa09" providerId="ADAL" clId="{AFA09BC4-2F3B-4556-BDAC-F509784708EB}" dt="2025-09-26T04:53:07.748" v="565" actId="14100"/>
          <ac:spMkLst>
            <pc:docMk/>
            <pc:sldMk cId="3332044242" sldId="259"/>
            <ac:spMk id="4" creationId="{28FD3B47-5903-8424-7734-3EF9A16E5EFE}"/>
          </ac:spMkLst>
        </pc:spChg>
        <pc:spChg chg="add mod">
          <ac:chgData name="김동연(2022184006)" userId="96f1e996-3632-46dc-a245-c42eacccaa09" providerId="ADAL" clId="{AFA09BC4-2F3B-4556-BDAC-F509784708EB}" dt="2025-09-26T04:53:19.569" v="598" actId="1076"/>
          <ac:spMkLst>
            <pc:docMk/>
            <pc:sldMk cId="3332044242" sldId="259"/>
            <ac:spMk id="5" creationId="{C1840146-64AB-4FBF-CCA5-C5948EAEF2DD}"/>
          </ac:spMkLst>
        </pc:spChg>
        <pc:spChg chg="del">
          <ac:chgData name="김동연(2022184006)" userId="96f1e996-3632-46dc-a245-c42eacccaa09" providerId="ADAL" clId="{AFA09BC4-2F3B-4556-BDAC-F509784708EB}" dt="2025-09-26T04:47:19.150" v="345" actId="478"/>
          <ac:spMkLst>
            <pc:docMk/>
            <pc:sldMk cId="3332044242" sldId="259"/>
            <ac:spMk id="14" creationId="{2E403132-A8E8-C956-4376-F4AD8CA7154C}"/>
          </ac:spMkLst>
        </pc:spChg>
        <pc:spChg chg="del">
          <ac:chgData name="김동연(2022184006)" userId="96f1e996-3632-46dc-a245-c42eacccaa09" providerId="ADAL" clId="{AFA09BC4-2F3B-4556-BDAC-F509784708EB}" dt="2025-09-26T04:47:19.150" v="345" actId="478"/>
          <ac:spMkLst>
            <pc:docMk/>
            <pc:sldMk cId="3332044242" sldId="259"/>
            <ac:spMk id="15" creationId="{640D8926-36FD-791E-3F44-C0AE7BB39FB2}"/>
          </ac:spMkLst>
        </pc:spChg>
        <pc:spChg chg="del">
          <ac:chgData name="김동연(2022184006)" userId="96f1e996-3632-46dc-a245-c42eacccaa09" providerId="ADAL" clId="{AFA09BC4-2F3B-4556-BDAC-F509784708EB}" dt="2025-09-26T04:47:19.150" v="345" actId="478"/>
          <ac:spMkLst>
            <pc:docMk/>
            <pc:sldMk cId="3332044242" sldId="259"/>
            <ac:spMk id="16" creationId="{B4D51F82-33D9-692A-C8E7-D613893DDBF8}"/>
          </ac:spMkLst>
        </pc:spChg>
        <pc:spChg chg="del">
          <ac:chgData name="김동연(2022184006)" userId="96f1e996-3632-46dc-a245-c42eacccaa09" providerId="ADAL" clId="{AFA09BC4-2F3B-4556-BDAC-F509784708EB}" dt="2025-09-26T04:47:19.150" v="345" actId="478"/>
          <ac:spMkLst>
            <pc:docMk/>
            <pc:sldMk cId="3332044242" sldId="259"/>
            <ac:spMk id="17" creationId="{384D2C03-849E-FD0A-F08E-2805A6DE9300}"/>
          </ac:spMkLst>
        </pc:spChg>
      </pc:sldChg>
      <pc:sldChg chg="modSp add mod ord">
        <pc:chgData name="김동연(2022184006)" userId="96f1e996-3632-46dc-a245-c42eacccaa09" providerId="ADAL" clId="{AFA09BC4-2F3B-4556-BDAC-F509784708EB}" dt="2025-09-26T04:48:55.972" v="471" actId="1076"/>
        <pc:sldMkLst>
          <pc:docMk/>
          <pc:sldMk cId="779943779" sldId="260"/>
        </pc:sldMkLst>
        <pc:spChg chg="mod">
          <ac:chgData name="김동연(2022184006)" userId="96f1e996-3632-46dc-a245-c42eacccaa09" providerId="ADAL" clId="{AFA09BC4-2F3B-4556-BDAC-F509784708EB}" dt="2025-09-26T04:48:20.001" v="365" actId="12788"/>
          <ac:spMkLst>
            <pc:docMk/>
            <pc:sldMk cId="779943779" sldId="260"/>
            <ac:spMk id="2" creationId="{226424F6-5B92-A93C-C1E9-69C525E3CA7B}"/>
          </ac:spMkLst>
        </pc:spChg>
        <pc:spChg chg="mod">
          <ac:chgData name="김동연(2022184006)" userId="96f1e996-3632-46dc-a245-c42eacccaa09" providerId="ADAL" clId="{AFA09BC4-2F3B-4556-BDAC-F509784708EB}" dt="2025-09-26T04:48:55.972" v="471" actId="1076"/>
          <ac:spMkLst>
            <pc:docMk/>
            <pc:sldMk cId="779943779" sldId="260"/>
            <ac:spMk id="5" creationId="{4A029119-2B5B-44AB-9298-6395962D2075}"/>
          </ac:spMkLst>
        </pc:spChg>
      </pc:sldChg>
    </pc:docChg>
  </pc:docChgLst>
  <pc:docChgLst>
    <pc:chgData name="김동연(2022184006)" userId="96f1e996-3632-46dc-a245-c42eacccaa09" providerId="ADAL" clId="{348D96B9-0B35-4B78-BF1A-99A065D48C1A}"/>
    <pc:docChg chg="undo custSel addSld delSld modSld sldOrd">
      <pc:chgData name="김동연(2022184006)" userId="96f1e996-3632-46dc-a245-c42eacccaa09" providerId="ADAL" clId="{348D96B9-0B35-4B78-BF1A-99A065D48C1A}" dt="2025-09-26T07:36:15.817" v="3362" actId="20577"/>
      <pc:docMkLst>
        <pc:docMk/>
      </pc:docMkLst>
      <pc:sldChg chg="addSp delSp modSp mod">
        <pc:chgData name="김동연(2022184006)" userId="96f1e996-3632-46dc-a245-c42eacccaa09" providerId="ADAL" clId="{348D96B9-0B35-4B78-BF1A-99A065D48C1A}" dt="2025-09-26T07:11:34.703" v="2431" actId="14100"/>
        <pc:sldMkLst>
          <pc:docMk/>
          <pc:sldMk cId="172735566" sldId="256"/>
        </pc:sldMkLst>
        <pc:spChg chg="mod">
          <ac:chgData name="김동연(2022184006)" userId="96f1e996-3632-46dc-a245-c42eacccaa09" providerId="ADAL" clId="{348D96B9-0B35-4B78-BF1A-99A065D48C1A}" dt="2025-09-26T07:11:32.068" v="2430" actId="1076"/>
          <ac:spMkLst>
            <pc:docMk/>
            <pc:sldMk cId="172735566" sldId="256"/>
            <ac:spMk id="3" creationId="{ECBF5A78-F273-640A-E770-3242F5C24133}"/>
          </ac:spMkLst>
        </pc:spChg>
        <pc:spChg chg="mod">
          <ac:chgData name="김동연(2022184006)" userId="96f1e996-3632-46dc-a245-c42eacccaa09" providerId="ADAL" clId="{348D96B9-0B35-4B78-BF1A-99A065D48C1A}" dt="2025-09-26T07:11:32.068" v="2430" actId="1076"/>
          <ac:spMkLst>
            <pc:docMk/>
            <pc:sldMk cId="172735566" sldId="256"/>
            <ac:spMk id="4" creationId="{D02F326E-C78F-F79F-06AE-B5A89033B8BA}"/>
          </ac:spMkLst>
        </pc:spChg>
        <pc:picChg chg="add del mod">
          <ac:chgData name="김동연(2022184006)" userId="96f1e996-3632-46dc-a245-c42eacccaa09" providerId="ADAL" clId="{348D96B9-0B35-4B78-BF1A-99A065D48C1A}" dt="2025-09-26T07:09:59.154" v="2364" actId="478"/>
          <ac:picMkLst>
            <pc:docMk/>
            <pc:sldMk cId="172735566" sldId="256"/>
            <ac:picMk id="6" creationId="{6694FDD9-11DD-FE61-AD27-2D1EF39A181D}"/>
          </ac:picMkLst>
        </pc:picChg>
        <pc:picChg chg="add mod ord">
          <ac:chgData name="김동연(2022184006)" userId="96f1e996-3632-46dc-a245-c42eacccaa09" providerId="ADAL" clId="{348D96B9-0B35-4B78-BF1A-99A065D48C1A}" dt="2025-09-26T07:11:34.703" v="2431" actId="14100"/>
          <ac:picMkLst>
            <pc:docMk/>
            <pc:sldMk cId="172735566" sldId="256"/>
            <ac:picMk id="8" creationId="{9AC6F854-88FE-C443-7D74-C6D084864B69}"/>
          </ac:picMkLst>
        </pc:picChg>
        <pc:picChg chg="add mod ord modCrop">
          <ac:chgData name="김동연(2022184006)" userId="96f1e996-3632-46dc-a245-c42eacccaa09" providerId="ADAL" clId="{348D96B9-0B35-4B78-BF1A-99A065D48C1A}" dt="2025-09-26T07:11:23.295" v="2429" actId="732"/>
          <ac:picMkLst>
            <pc:docMk/>
            <pc:sldMk cId="172735566" sldId="256"/>
            <ac:picMk id="10" creationId="{54FC45F7-F5CD-D5ED-DD59-BF4083AA961F}"/>
          </ac:picMkLst>
        </pc:picChg>
      </pc:sldChg>
      <pc:sldChg chg="addSp delSp modSp mod ord">
        <pc:chgData name="김동연(2022184006)" userId="96f1e996-3632-46dc-a245-c42eacccaa09" providerId="ADAL" clId="{348D96B9-0B35-4B78-BF1A-99A065D48C1A}" dt="2025-09-26T07:15:44.232" v="2520" actId="20577"/>
        <pc:sldMkLst>
          <pc:docMk/>
          <pc:sldMk cId="2614957536" sldId="257"/>
        </pc:sldMkLst>
        <pc:spChg chg="add mod">
          <ac:chgData name="김동연(2022184006)" userId="96f1e996-3632-46dc-a245-c42eacccaa09" providerId="ADAL" clId="{348D96B9-0B35-4B78-BF1A-99A065D48C1A}" dt="2025-09-26T07:12:28.836" v="2441" actId="1076"/>
          <ac:spMkLst>
            <pc:docMk/>
            <pc:sldMk cId="2614957536" sldId="257"/>
            <ac:spMk id="3" creationId="{1387EC66-ED9D-BAD4-5982-5A30A2D0F7C6}"/>
          </ac:spMkLst>
        </pc:spChg>
        <pc:spChg chg="add mod">
          <ac:chgData name="김동연(2022184006)" userId="96f1e996-3632-46dc-a245-c42eacccaa09" providerId="ADAL" clId="{348D96B9-0B35-4B78-BF1A-99A065D48C1A}" dt="2025-09-26T07:12:28.836" v="2441" actId="1076"/>
          <ac:spMkLst>
            <pc:docMk/>
            <pc:sldMk cId="2614957536" sldId="257"/>
            <ac:spMk id="4" creationId="{23923BA6-4791-91C5-A6C0-E62317842995}"/>
          </ac:spMkLst>
        </pc:spChg>
        <pc:spChg chg="add mod">
          <ac:chgData name="김동연(2022184006)" userId="96f1e996-3632-46dc-a245-c42eacccaa09" providerId="ADAL" clId="{348D96B9-0B35-4B78-BF1A-99A065D48C1A}" dt="2025-09-26T07:12:28.836" v="2441" actId="1076"/>
          <ac:spMkLst>
            <pc:docMk/>
            <pc:sldMk cId="2614957536" sldId="257"/>
            <ac:spMk id="5" creationId="{5B8ECB0A-A219-2B46-461C-B1309AF56377}"/>
          </ac:spMkLst>
        </pc:spChg>
        <pc:spChg chg="add del mod">
          <ac:chgData name="김동연(2022184006)" userId="96f1e996-3632-46dc-a245-c42eacccaa09" providerId="ADAL" clId="{348D96B9-0B35-4B78-BF1A-99A065D48C1A}" dt="2025-09-26T06:34:25.097" v="701" actId="478"/>
          <ac:spMkLst>
            <pc:docMk/>
            <pc:sldMk cId="2614957536" sldId="257"/>
            <ac:spMk id="9" creationId="{104CCF1D-11DA-976D-B056-B6BDC3FB4E4A}"/>
          </ac:spMkLst>
        </pc:spChg>
        <pc:spChg chg="add mod">
          <ac:chgData name="김동연(2022184006)" userId="96f1e996-3632-46dc-a245-c42eacccaa09" providerId="ADAL" clId="{348D96B9-0B35-4B78-BF1A-99A065D48C1A}" dt="2025-09-26T07:15:40.186" v="2488" actId="20577"/>
          <ac:spMkLst>
            <pc:docMk/>
            <pc:sldMk cId="2614957536" sldId="257"/>
            <ac:spMk id="10" creationId="{C4412B81-86EB-85FF-EDC7-328D58C4E0BA}"/>
          </ac:spMkLst>
        </pc:spChg>
        <pc:spChg chg="add mod">
          <ac:chgData name="김동연(2022184006)" userId="96f1e996-3632-46dc-a245-c42eacccaa09" providerId="ADAL" clId="{348D96B9-0B35-4B78-BF1A-99A065D48C1A}" dt="2025-09-26T07:15:44.232" v="2520" actId="20577"/>
          <ac:spMkLst>
            <pc:docMk/>
            <pc:sldMk cId="2614957536" sldId="257"/>
            <ac:spMk id="11" creationId="{7A1D23D8-A886-70FE-A866-3905605D4A8B}"/>
          </ac:spMkLst>
        </pc:spChg>
        <pc:spChg chg="mod">
          <ac:chgData name="김동연(2022184006)" userId="96f1e996-3632-46dc-a245-c42eacccaa09" providerId="ADAL" clId="{348D96B9-0B35-4B78-BF1A-99A065D48C1A}" dt="2025-09-26T07:12:28.836" v="2441" actId="1076"/>
          <ac:spMkLst>
            <pc:docMk/>
            <pc:sldMk cId="2614957536" sldId="257"/>
            <ac:spMk id="14" creationId="{3332F6AB-43D8-7E08-7138-8FBEFCB8CE68}"/>
          </ac:spMkLst>
        </pc:spChg>
        <pc:spChg chg="mod">
          <ac:chgData name="김동연(2022184006)" userId="96f1e996-3632-46dc-a245-c42eacccaa09" providerId="ADAL" clId="{348D96B9-0B35-4B78-BF1A-99A065D48C1A}" dt="2025-09-26T07:12:28.836" v="2441" actId="1076"/>
          <ac:spMkLst>
            <pc:docMk/>
            <pc:sldMk cId="2614957536" sldId="257"/>
            <ac:spMk id="15" creationId="{0F3993FD-040D-0DE2-3CBE-31ABBA73AA51}"/>
          </ac:spMkLst>
        </pc:spChg>
        <pc:spChg chg="mod">
          <ac:chgData name="김동연(2022184006)" userId="96f1e996-3632-46dc-a245-c42eacccaa09" providerId="ADAL" clId="{348D96B9-0B35-4B78-BF1A-99A065D48C1A}" dt="2025-09-26T07:12:28.836" v="2441" actId="1076"/>
          <ac:spMkLst>
            <pc:docMk/>
            <pc:sldMk cId="2614957536" sldId="257"/>
            <ac:spMk id="16" creationId="{1AE10224-8B75-CF70-EEC0-A784C0E0C046}"/>
          </ac:spMkLst>
        </pc:spChg>
        <pc:spChg chg="mod">
          <ac:chgData name="김동연(2022184006)" userId="96f1e996-3632-46dc-a245-c42eacccaa09" providerId="ADAL" clId="{348D96B9-0B35-4B78-BF1A-99A065D48C1A}" dt="2025-09-26T07:12:28.836" v="2441" actId="1076"/>
          <ac:spMkLst>
            <pc:docMk/>
            <pc:sldMk cId="2614957536" sldId="257"/>
            <ac:spMk id="17" creationId="{7EE0BE93-DF9E-C80E-73D3-10B803DEB26F}"/>
          </ac:spMkLst>
        </pc:spChg>
        <pc:spChg chg="add del mod">
          <ac:chgData name="김동연(2022184006)" userId="96f1e996-3632-46dc-a245-c42eacccaa09" providerId="ADAL" clId="{348D96B9-0B35-4B78-BF1A-99A065D48C1A}" dt="2025-09-26T07:12:25.741" v="2440" actId="478"/>
          <ac:spMkLst>
            <pc:docMk/>
            <pc:sldMk cId="2614957536" sldId="257"/>
            <ac:spMk id="18" creationId="{C248E3B7-718E-1016-60EC-6CF55C10C9CC}"/>
          </ac:spMkLst>
        </pc:spChg>
        <pc:spChg chg="add del mod">
          <ac:chgData name="김동연(2022184006)" userId="96f1e996-3632-46dc-a245-c42eacccaa09" providerId="ADAL" clId="{348D96B9-0B35-4B78-BF1A-99A065D48C1A}" dt="2025-09-26T07:12:25.741" v="2440" actId="478"/>
          <ac:spMkLst>
            <pc:docMk/>
            <pc:sldMk cId="2614957536" sldId="257"/>
            <ac:spMk id="19" creationId="{C4848F19-EC71-A411-A777-02E021589327}"/>
          </ac:spMkLst>
        </pc:spChg>
        <pc:spChg chg="add del mod">
          <ac:chgData name="김동연(2022184006)" userId="96f1e996-3632-46dc-a245-c42eacccaa09" providerId="ADAL" clId="{348D96B9-0B35-4B78-BF1A-99A065D48C1A}" dt="2025-09-26T07:12:25.741" v="2440" actId="478"/>
          <ac:spMkLst>
            <pc:docMk/>
            <pc:sldMk cId="2614957536" sldId="257"/>
            <ac:spMk id="20" creationId="{54A23D96-23A2-149B-AEC2-10BFC273EAED}"/>
          </ac:spMkLst>
        </pc:spChg>
        <pc:spChg chg="add del mod">
          <ac:chgData name="김동연(2022184006)" userId="96f1e996-3632-46dc-a245-c42eacccaa09" providerId="ADAL" clId="{348D96B9-0B35-4B78-BF1A-99A065D48C1A}" dt="2025-09-26T07:12:25.741" v="2440" actId="478"/>
          <ac:spMkLst>
            <pc:docMk/>
            <pc:sldMk cId="2614957536" sldId="257"/>
            <ac:spMk id="21" creationId="{9A6FE860-609D-57AC-26DB-91A3407FFD82}"/>
          </ac:spMkLst>
        </pc:spChg>
        <pc:spChg chg="add del mod">
          <ac:chgData name="김동연(2022184006)" userId="96f1e996-3632-46dc-a245-c42eacccaa09" providerId="ADAL" clId="{348D96B9-0B35-4B78-BF1A-99A065D48C1A}" dt="2025-09-26T07:12:25.741" v="2440" actId="478"/>
          <ac:spMkLst>
            <pc:docMk/>
            <pc:sldMk cId="2614957536" sldId="257"/>
            <ac:spMk id="22" creationId="{151456E7-4F9E-914D-4D9C-528078713A1D}"/>
          </ac:spMkLst>
        </pc:spChg>
        <pc:picChg chg="add del mod">
          <ac:chgData name="김동연(2022184006)" userId="96f1e996-3632-46dc-a245-c42eacccaa09" providerId="ADAL" clId="{348D96B9-0B35-4B78-BF1A-99A065D48C1A}" dt="2025-09-26T07:12:25.741" v="2440" actId="478"/>
          <ac:picMkLst>
            <pc:docMk/>
            <pc:sldMk cId="2614957536" sldId="257"/>
            <ac:picMk id="8" creationId="{902B3202-AC48-1E0C-624C-9253A80AB38B}"/>
          </ac:picMkLst>
        </pc:picChg>
        <pc:picChg chg="add del mod">
          <ac:chgData name="김동연(2022184006)" userId="96f1e996-3632-46dc-a245-c42eacccaa09" providerId="ADAL" clId="{348D96B9-0B35-4B78-BF1A-99A065D48C1A}" dt="2025-09-26T07:12:25.741" v="2440" actId="478"/>
          <ac:picMkLst>
            <pc:docMk/>
            <pc:sldMk cId="2614957536" sldId="257"/>
            <ac:picMk id="13" creationId="{D2308821-F5DB-721D-A8A5-35C1666CB5B2}"/>
          </ac:picMkLst>
        </pc:picChg>
        <pc:picChg chg="add del mod">
          <ac:chgData name="김동연(2022184006)" userId="96f1e996-3632-46dc-a245-c42eacccaa09" providerId="ADAL" clId="{348D96B9-0B35-4B78-BF1A-99A065D48C1A}" dt="2025-09-26T07:12:25.741" v="2440" actId="478"/>
          <ac:picMkLst>
            <pc:docMk/>
            <pc:sldMk cId="2614957536" sldId="257"/>
            <ac:picMk id="1026" creationId="{205E73B3-D5FA-C554-A6A5-7A6EA3CEB625}"/>
          </ac:picMkLst>
        </pc:picChg>
      </pc:sldChg>
      <pc:sldChg chg="addSp delSp modSp mod delAnim modAnim">
        <pc:chgData name="김동연(2022184006)" userId="96f1e996-3632-46dc-a245-c42eacccaa09" providerId="ADAL" clId="{348D96B9-0B35-4B78-BF1A-99A065D48C1A}" dt="2025-09-26T06:55:56.220" v="1553" actId="207"/>
        <pc:sldMkLst>
          <pc:docMk/>
          <pc:sldMk cId="1138813574" sldId="258"/>
        </pc:sldMkLst>
        <pc:spChg chg="mod">
          <ac:chgData name="김동연(2022184006)" userId="96f1e996-3632-46dc-a245-c42eacccaa09" providerId="ADAL" clId="{348D96B9-0B35-4B78-BF1A-99A065D48C1A}" dt="2025-09-26T06:55:56.220" v="1553" actId="207"/>
          <ac:spMkLst>
            <pc:docMk/>
            <pc:sldMk cId="1138813574" sldId="258"/>
            <ac:spMk id="5" creationId="{9A651BBD-2530-988E-8B70-60DF2D72CC3E}"/>
          </ac:spMkLst>
        </pc:spChg>
        <pc:picChg chg="add del mod">
          <ac:chgData name="김동연(2022184006)" userId="96f1e996-3632-46dc-a245-c42eacccaa09" providerId="ADAL" clId="{348D96B9-0B35-4B78-BF1A-99A065D48C1A}" dt="2025-09-26T06:55:14.805" v="1510" actId="478"/>
          <ac:picMkLst>
            <pc:docMk/>
            <pc:sldMk cId="1138813574" sldId="258"/>
            <ac:picMk id="3" creationId="{51A2499F-7481-C24D-2700-BD4164694544}"/>
          </ac:picMkLst>
        </pc:picChg>
      </pc:sldChg>
      <pc:sldChg chg="addSp delSp modSp mod">
        <pc:chgData name="김동연(2022184006)" userId="96f1e996-3632-46dc-a245-c42eacccaa09" providerId="ADAL" clId="{348D96B9-0B35-4B78-BF1A-99A065D48C1A}" dt="2025-09-26T07:36:15.817" v="3362" actId="20577"/>
        <pc:sldMkLst>
          <pc:docMk/>
          <pc:sldMk cId="3332044242" sldId="259"/>
        </pc:sldMkLst>
        <pc:spChg chg="add mod">
          <ac:chgData name="김동연(2022184006)" userId="96f1e996-3632-46dc-a245-c42eacccaa09" providerId="ADAL" clId="{348D96B9-0B35-4B78-BF1A-99A065D48C1A}" dt="2025-09-26T07:36:15.817" v="3362" actId="20577"/>
          <ac:spMkLst>
            <pc:docMk/>
            <pc:sldMk cId="3332044242" sldId="259"/>
            <ac:spMk id="3" creationId="{28D69CD9-C755-F808-1BAE-035E0BC69D5B}"/>
          </ac:spMkLst>
        </pc:spChg>
        <pc:spChg chg="mod">
          <ac:chgData name="김동연(2022184006)" userId="96f1e996-3632-46dc-a245-c42eacccaa09" providerId="ADAL" clId="{348D96B9-0B35-4B78-BF1A-99A065D48C1A}" dt="2025-09-26T07:36:10.521" v="3334" actId="20577"/>
          <ac:spMkLst>
            <pc:docMk/>
            <pc:sldMk cId="3332044242" sldId="259"/>
            <ac:spMk id="4" creationId="{28FD3B47-5903-8424-7734-3EF9A16E5EFE}"/>
          </ac:spMkLst>
        </pc:spChg>
        <pc:spChg chg="del mod">
          <ac:chgData name="김동연(2022184006)" userId="96f1e996-3632-46dc-a245-c42eacccaa09" providerId="ADAL" clId="{348D96B9-0B35-4B78-BF1A-99A065D48C1A}" dt="2025-09-26T06:32:14.856" v="679" actId="478"/>
          <ac:spMkLst>
            <pc:docMk/>
            <pc:sldMk cId="3332044242" sldId="259"/>
            <ac:spMk id="5" creationId="{C1840146-64AB-4FBF-CCA5-C5948EAEF2DD}"/>
          </ac:spMkLst>
        </pc:spChg>
      </pc:sldChg>
      <pc:sldChg chg="modSp mod">
        <pc:chgData name="김동연(2022184006)" userId="96f1e996-3632-46dc-a245-c42eacccaa09" providerId="ADAL" clId="{348D96B9-0B35-4B78-BF1A-99A065D48C1A}" dt="2025-09-26T06:32:54.747" v="685" actId="403"/>
        <pc:sldMkLst>
          <pc:docMk/>
          <pc:sldMk cId="779943779" sldId="260"/>
        </pc:sldMkLst>
        <pc:spChg chg="mod">
          <ac:chgData name="김동연(2022184006)" userId="96f1e996-3632-46dc-a245-c42eacccaa09" providerId="ADAL" clId="{348D96B9-0B35-4B78-BF1A-99A065D48C1A}" dt="2025-09-26T06:32:54.747" v="685" actId="403"/>
          <ac:spMkLst>
            <pc:docMk/>
            <pc:sldMk cId="779943779" sldId="260"/>
            <ac:spMk id="5" creationId="{4A029119-2B5B-44AB-9298-6395962D2075}"/>
          </ac:spMkLst>
        </pc:spChg>
      </pc:sldChg>
      <pc:sldChg chg="delSp add del">
        <pc:chgData name="김동연(2022184006)" userId="96f1e996-3632-46dc-a245-c42eacccaa09" providerId="ADAL" clId="{348D96B9-0B35-4B78-BF1A-99A065D48C1A}" dt="2025-09-26T06:37:23.498" v="799" actId="47"/>
        <pc:sldMkLst>
          <pc:docMk/>
          <pc:sldMk cId="444595814" sldId="261"/>
        </pc:sldMkLst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3" creationId="{1EF01048-46C8-FBDB-01B7-CACBCEF546FB}"/>
          </ac:spMkLst>
        </pc:spChg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4" creationId="{70C4C71C-F1C3-E5EA-7235-F40C055BC6BD}"/>
          </ac:spMkLst>
        </pc:spChg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5" creationId="{61BDD5E7-9155-1A27-82D6-8E432D619E7B}"/>
          </ac:spMkLst>
        </pc:spChg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10" creationId="{B386A41E-5E67-C1B3-46D6-A6F2C7095349}"/>
          </ac:spMkLst>
        </pc:spChg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11" creationId="{A81161DE-E457-B67C-87E7-FB2569FE5EBE}"/>
          </ac:spMkLst>
        </pc:spChg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14" creationId="{5728A097-441C-127B-1C2C-DD8E79E6EE88}"/>
          </ac:spMkLst>
        </pc:spChg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15" creationId="{3220B71B-A6AD-E9DA-A2CC-DB0A23DE24BE}"/>
          </ac:spMkLst>
        </pc:spChg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16" creationId="{153786E1-4291-93CB-BDF6-E9BE7FD46038}"/>
          </ac:spMkLst>
        </pc:spChg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17" creationId="{6899C716-C757-B6ED-A75F-1BA78187DD42}"/>
          </ac:spMkLst>
        </pc:spChg>
        <pc:spChg chg="del">
          <ac:chgData name="김동연(2022184006)" userId="96f1e996-3632-46dc-a245-c42eacccaa09" providerId="ADAL" clId="{348D96B9-0B35-4B78-BF1A-99A065D48C1A}" dt="2025-09-26T06:37:21.365" v="798" actId="478"/>
          <ac:spMkLst>
            <pc:docMk/>
            <pc:sldMk cId="444595814" sldId="261"/>
            <ac:spMk id="18" creationId="{63E4B782-3CB5-6F92-23C4-D76254ED87DC}"/>
          </ac:spMkLst>
        </pc:spChg>
      </pc:sldChg>
      <pc:sldChg chg="add del setBg">
        <pc:chgData name="김동연(2022184006)" userId="96f1e996-3632-46dc-a245-c42eacccaa09" providerId="ADAL" clId="{348D96B9-0B35-4B78-BF1A-99A065D48C1A}" dt="2025-09-26T06:33:02.017" v="687"/>
        <pc:sldMkLst>
          <pc:docMk/>
          <pc:sldMk cId="725798322" sldId="261"/>
        </pc:sldMkLst>
      </pc:sldChg>
      <pc:sldChg chg="add del setBg">
        <pc:chgData name="김동연(2022184006)" userId="96f1e996-3632-46dc-a245-c42eacccaa09" providerId="ADAL" clId="{348D96B9-0B35-4B78-BF1A-99A065D48C1A}" dt="2025-09-26T06:47:06.125" v="1110"/>
        <pc:sldMkLst>
          <pc:docMk/>
          <pc:sldMk cId="1835411905" sldId="261"/>
        </pc:sldMkLst>
      </pc:sldChg>
      <pc:sldChg chg="add del setBg">
        <pc:chgData name="김동연(2022184006)" userId="96f1e996-3632-46dc-a245-c42eacccaa09" providerId="ADAL" clId="{348D96B9-0B35-4B78-BF1A-99A065D48C1A}" dt="2025-09-26T06:37:15.287" v="796"/>
        <pc:sldMkLst>
          <pc:docMk/>
          <pc:sldMk cId="2394200748" sldId="261"/>
        </pc:sldMkLst>
      </pc:sldChg>
      <pc:sldChg chg="delSp add del mod">
        <pc:chgData name="김동연(2022184006)" userId="96f1e996-3632-46dc-a245-c42eacccaa09" providerId="ADAL" clId="{348D96B9-0B35-4B78-BF1A-99A065D48C1A}" dt="2025-09-26T06:37:11.169" v="794" actId="47"/>
        <pc:sldMkLst>
          <pc:docMk/>
          <pc:sldMk cId="2467489739" sldId="261"/>
        </pc:sldMkLst>
        <pc:spChg chg="del">
          <ac:chgData name="김동연(2022184006)" userId="96f1e996-3632-46dc-a245-c42eacccaa09" providerId="ADAL" clId="{348D96B9-0B35-4B78-BF1A-99A065D48C1A}" dt="2025-09-26T06:33:11.672" v="689" actId="478"/>
          <ac:spMkLst>
            <pc:docMk/>
            <pc:sldMk cId="2467489739" sldId="261"/>
            <ac:spMk id="3" creationId="{E866A968-3DBF-693C-95F8-68194A4DD8C7}"/>
          </ac:spMkLst>
        </pc:spChg>
        <pc:spChg chg="del">
          <ac:chgData name="김동연(2022184006)" userId="96f1e996-3632-46dc-a245-c42eacccaa09" providerId="ADAL" clId="{348D96B9-0B35-4B78-BF1A-99A065D48C1A}" dt="2025-09-26T06:33:11.672" v="689" actId="478"/>
          <ac:spMkLst>
            <pc:docMk/>
            <pc:sldMk cId="2467489739" sldId="261"/>
            <ac:spMk id="4" creationId="{4BE96BA6-8651-9DAF-B3EC-6815CC6D8D50}"/>
          </ac:spMkLst>
        </pc:spChg>
        <pc:spChg chg="del">
          <ac:chgData name="김동연(2022184006)" userId="96f1e996-3632-46dc-a245-c42eacccaa09" providerId="ADAL" clId="{348D96B9-0B35-4B78-BF1A-99A065D48C1A}" dt="2025-09-26T06:33:11.672" v="689" actId="478"/>
          <ac:spMkLst>
            <pc:docMk/>
            <pc:sldMk cId="2467489739" sldId="261"/>
            <ac:spMk id="5" creationId="{15838A1E-13CA-4F3B-3151-EEBA67C93319}"/>
          </ac:spMkLst>
        </pc:spChg>
        <pc:spChg chg="del">
          <ac:chgData name="김동연(2022184006)" userId="96f1e996-3632-46dc-a245-c42eacccaa09" providerId="ADAL" clId="{348D96B9-0B35-4B78-BF1A-99A065D48C1A}" dt="2025-09-26T06:33:11.672" v="689" actId="478"/>
          <ac:spMkLst>
            <pc:docMk/>
            <pc:sldMk cId="2467489739" sldId="261"/>
            <ac:spMk id="14" creationId="{79D8CCF4-5765-9073-F414-A39CFB74951C}"/>
          </ac:spMkLst>
        </pc:spChg>
        <pc:spChg chg="del">
          <ac:chgData name="김동연(2022184006)" userId="96f1e996-3632-46dc-a245-c42eacccaa09" providerId="ADAL" clId="{348D96B9-0B35-4B78-BF1A-99A065D48C1A}" dt="2025-09-26T06:33:11.672" v="689" actId="478"/>
          <ac:spMkLst>
            <pc:docMk/>
            <pc:sldMk cId="2467489739" sldId="261"/>
            <ac:spMk id="15" creationId="{F6E70251-1471-5ACE-C3F6-CC30BAB93761}"/>
          </ac:spMkLst>
        </pc:spChg>
        <pc:spChg chg="del">
          <ac:chgData name="김동연(2022184006)" userId="96f1e996-3632-46dc-a245-c42eacccaa09" providerId="ADAL" clId="{348D96B9-0B35-4B78-BF1A-99A065D48C1A}" dt="2025-09-26T06:33:11.672" v="689" actId="478"/>
          <ac:spMkLst>
            <pc:docMk/>
            <pc:sldMk cId="2467489739" sldId="261"/>
            <ac:spMk id="16" creationId="{EF09B793-2BB2-877E-6FC8-007C82845881}"/>
          </ac:spMkLst>
        </pc:spChg>
        <pc:spChg chg="del">
          <ac:chgData name="김동연(2022184006)" userId="96f1e996-3632-46dc-a245-c42eacccaa09" providerId="ADAL" clId="{348D96B9-0B35-4B78-BF1A-99A065D48C1A}" dt="2025-09-26T06:33:11.672" v="689" actId="478"/>
          <ac:spMkLst>
            <pc:docMk/>
            <pc:sldMk cId="2467489739" sldId="261"/>
            <ac:spMk id="17" creationId="{8531E2DF-F4F9-4FBF-D0EC-0FAF9EF5E164}"/>
          </ac:spMkLst>
        </pc:spChg>
      </pc:sldChg>
      <pc:sldChg chg="addSp delSp modSp add del mod">
        <pc:chgData name="김동연(2022184006)" userId="96f1e996-3632-46dc-a245-c42eacccaa09" providerId="ADAL" clId="{348D96B9-0B35-4B78-BF1A-99A065D48C1A}" dt="2025-09-26T07:11:51.777" v="2432" actId="47"/>
        <pc:sldMkLst>
          <pc:docMk/>
          <pc:sldMk cId="2682610445" sldId="261"/>
        </pc:sldMkLst>
        <pc:spChg chg="add del">
          <ac:chgData name="김동연(2022184006)" userId="96f1e996-3632-46dc-a245-c42eacccaa09" providerId="ADAL" clId="{348D96B9-0B35-4B78-BF1A-99A065D48C1A}" dt="2025-09-26T06:47:23.209" v="1120" actId="478"/>
          <ac:spMkLst>
            <pc:docMk/>
            <pc:sldMk cId="2682610445" sldId="261"/>
            <ac:spMk id="2" creationId="{3E0A5D80-28DF-0149-BD82-F3798806DF16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3" creationId="{564F6A6E-74B3-8F84-B1F6-6FB7B3ECC3CD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4" creationId="{EEA9B954-980A-6F71-092E-AF60108B2280}"/>
          </ac:spMkLst>
        </pc:spChg>
        <pc:spChg chg="add del mod">
          <ac:chgData name="김동연(2022184006)" userId="96f1e996-3632-46dc-a245-c42eacccaa09" providerId="ADAL" clId="{348D96B9-0B35-4B78-BF1A-99A065D48C1A}" dt="2025-09-26T06:47:21.770" v="1118" actId="478"/>
          <ac:spMkLst>
            <pc:docMk/>
            <pc:sldMk cId="2682610445" sldId="261"/>
            <ac:spMk id="6" creationId="{6ABBCA9A-0D06-4780-0B3F-E6B28E3430CA}"/>
          </ac:spMkLst>
        </pc:spChg>
        <pc:spChg chg="add mod">
          <ac:chgData name="김동연(2022184006)" userId="96f1e996-3632-46dc-a245-c42eacccaa09" providerId="ADAL" clId="{348D96B9-0B35-4B78-BF1A-99A065D48C1A}" dt="2025-09-26T06:54:51.176" v="1503" actId="12"/>
          <ac:spMkLst>
            <pc:docMk/>
            <pc:sldMk cId="2682610445" sldId="261"/>
            <ac:spMk id="9" creationId="{F1508F4E-6311-2789-9BCC-A14B0CD737D5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10" creationId="{6D3A52DF-A66E-0FD3-F13F-3E2254A2FE86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11" creationId="{A9C24419-47D0-ED20-8B6F-110DA651F308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14" creationId="{638A5C57-69C1-10C5-B9BD-34B11E748870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15" creationId="{7EF940C2-1CF7-4586-79DA-498E79940DBE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16" creationId="{C13AA02E-532E-9997-78AF-5A1D60F92EB6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18" creationId="{0BDC4548-6326-68B3-8552-260ECC6E19B3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19" creationId="{C1D98E54-B368-F8AE-878C-2ECECA756C15}"/>
          </ac:spMkLst>
        </pc:spChg>
        <pc:spChg chg="del">
          <ac:chgData name="김동연(2022184006)" userId="96f1e996-3632-46dc-a245-c42eacccaa09" providerId="ADAL" clId="{348D96B9-0B35-4B78-BF1A-99A065D48C1A}" dt="2025-09-26T06:47:17.153" v="1114" actId="478"/>
          <ac:spMkLst>
            <pc:docMk/>
            <pc:sldMk cId="2682610445" sldId="261"/>
            <ac:spMk id="20" creationId="{5F00FF8D-3BF7-D7CE-B448-7F33B9E5D248}"/>
          </ac:spMkLst>
        </pc:spChg>
        <pc:spChg chg="del">
          <ac:chgData name="김동연(2022184006)" userId="96f1e996-3632-46dc-a245-c42eacccaa09" providerId="ADAL" clId="{348D96B9-0B35-4B78-BF1A-99A065D48C1A}" dt="2025-09-26T06:47:13.153" v="1112" actId="478"/>
          <ac:spMkLst>
            <pc:docMk/>
            <pc:sldMk cId="2682610445" sldId="261"/>
            <ac:spMk id="21" creationId="{84481840-4116-A010-330D-5DD82D68EC3F}"/>
          </ac:spMkLst>
        </pc:spChg>
        <pc:spChg chg="del">
          <ac:chgData name="김동연(2022184006)" userId="96f1e996-3632-46dc-a245-c42eacccaa09" providerId="ADAL" clId="{348D96B9-0B35-4B78-BF1A-99A065D48C1A}" dt="2025-09-26T06:47:16.627" v="1113" actId="478"/>
          <ac:spMkLst>
            <pc:docMk/>
            <pc:sldMk cId="2682610445" sldId="261"/>
            <ac:spMk id="22" creationId="{4E7C3A4B-0BE8-92CE-649E-A7BFA2E9D618}"/>
          </ac:spMkLst>
        </pc:spChg>
      </pc:sldChg>
      <pc:sldChg chg="delSp modSp add mod ord">
        <pc:chgData name="김동연(2022184006)" userId="96f1e996-3632-46dc-a245-c42eacccaa09" providerId="ADAL" clId="{348D96B9-0B35-4B78-BF1A-99A065D48C1A}" dt="2025-09-26T07:12:02.546" v="2436"/>
        <pc:sldMkLst>
          <pc:docMk/>
          <pc:sldMk cId="2292906921" sldId="262"/>
        </pc:sldMkLst>
        <pc:spChg chg="del">
          <ac:chgData name="김동연(2022184006)" userId="96f1e996-3632-46dc-a245-c42eacccaa09" providerId="ADAL" clId="{348D96B9-0B35-4B78-BF1A-99A065D48C1A}" dt="2025-09-26T06:54:15.372" v="1424" actId="478"/>
          <ac:spMkLst>
            <pc:docMk/>
            <pc:sldMk cId="2292906921" sldId="262"/>
            <ac:spMk id="5" creationId="{9A651BBD-2530-988E-8B70-60DF2D72CC3E}"/>
          </ac:spMkLst>
        </pc:spChg>
        <pc:picChg chg="mod">
          <ac:chgData name="김동연(2022184006)" userId="96f1e996-3632-46dc-a245-c42eacccaa09" providerId="ADAL" clId="{348D96B9-0B35-4B78-BF1A-99A065D48C1A}" dt="2025-09-26T06:54:18.989" v="1427" actId="1076"/>
          <ac:picMkLst>
            <pc:docMk/>
            <pc:sldMk cId="2292906921" sldId="262"/>
            <ac:picMk id="3" creationId="{51A2499F-7481-C24D-2700-BD4164694544}"/>
          </ac:picMkLst>
        </pc:picChg>
      </pc:sldChg>
      <pc:sldChg chg="addSp delSp modSp add mod delAnim">
        <pc:chgData name="김동연(2022184006)" userId="96f1e996-3632-46dc-a245-c42eacccaa09" providerId="ADAL" clId="{348D96B9-0B35-4B78-BF1A-99A065D48C1A}" dt="2025-09-26T07:01:54.379" v="2214" actId="20577"/>
        <pc:sldMkLst>
          <pc:docMk/>
          <pc:sldMk cId="2629225107" sldId="263"/>
        </pc:sldMkLst>
        <pc:spChg chg="add del mod">
          <ac:chgData name="김동연(2022184006)" userId="96f1e996-3632-46dc-a245-c42eacccaa09" providerId="ADAL" clId="{348D96B9-0B35-4B78-BF1A-99A065D48C1A}" dt="2025-09-26T06:56:16.477" v="1559" actId="478"/>
          <ac:spMkLst>
            <pc:docMk/>
            <pc:sldMk cId="2629225107" sldId="263"/>
            <ac:spMk id="4" creationId="{C6FD336C-9506-BB49-1CF3-CDDC5AEBADB9}"/>
          </ac:spMkLst>
        </pc:spChg>
        <pc:spChg chg="add mod">
          <ac:chgData name="김동연(2022184006)" userId="96f1e996-3632-46dc-a245-c42eacccaa09" providerId="ADAL" clId="{348D96B9-0B35-4B78-BF1A-99A065D48C1A}" dt="2025-09-26T07:01:34.651" v="2213" actId="1076"/>
          <ac:spMkLst>
            <pc:docMk/>
            <pc:sldMk cId="2629225107" sldId="263"/>
            <ac:spMk id="5" creationId="{5ED40422-9023-741A-3F17-E44EE18B20EF}"/>
          </ac:spMkLst>
        </pc:spChg>
        <pc:spChg chg="add del mod">
          <ac:chgData name="김동연(2022184006)" userId="96f1e996-3632-46dc-a245-c42eacccaa09" providerId="ADAL" clId="{348D96B9-0B35-4B78-BF1A-99A065D48C1A}" dt="2025-09-26T07:01:18.966" v="2206" actId="21"/>
          <ac:spMkLst>
            <pc:docMk/>
            <pc:sldMk cId="2629225107" sldId="263"/>
            <ac:spMk id="6" creationId="{5D2CD9E6-B830-564A-6E38-D2AC6DEC12CB}"/>
          </ac:spMkLst>
        </pc:spChg>
        <pc:spChg chg="add del mod">
          <ac:chgData name="김동연(2022184006)" userId="96f1e996-3632-46dc-a245-c42eacccaa09" providerId="ADAL" clId="{348D96B9-0B35-4B78-BF1A-99A065D48C1A}" dt="2025-09-26T07:01:18.966" v="2206" actId="21"/>
          <ac:spMkLst>
            <pc:docMk/>
            <pc:sldMk cId="2629225107" sldId="263"/>
            <ac:spMk id="8" creationId="{C2700CEA-F6FB-E523-3686-B0A68D23145B}"/>
          </ac:spMkLst>
        </pc:spChg>
        <pc:spChg chg="add del mod">
          <ac:chgData name="김동연(2022184006)" userId="96f1e996-3632-46dc-a245-c42eacccaa09" providerId="ADAL" clId="{348D96B9-0B35-4B78-BF1A-99A065D48C1A}" dt="2025-09-26T07:01:18.966" v="2206" actId="21"/>
          <ac:spMkLst>
            <pc:docMk/>
            <pc:sldMk cId="2629225107" sldId="263"/>
            <ac:spMk id="9" creationId="{E68A95E1-DC00-6743-B21C-EA463F2C2276}"/>
          </ac:spMkLst>
        </pc:spChg>
        <pc:spChg chg="add mod">
          <ac:chgData name="김동연(2022184006)" userId="96f1e996-3632-46dc-a245-c42eacccaa09" providerId="ADAL" clId="{348D96B9-0B35-4B78-BF1A-99A065D48C1A}" dt="2025-09-26T07:01:54.379" v="2214" actId="20577"/>
          <ac:spMkLst>
            <pc:docMk/>
            <pc:sldMk cId="2629225107" sldId="263"/>
            <ac:spMk id="10" creationId="{C0325F40-6D3B-F325-39BB-D34B1734CAB6}"/>
          </ac:spMkLst>
        </pc:spChg>
        <pc:picChg chg="del">
          <ac:chgData name="김동연(2022184006)" userId="96f1e996-3632-46dc-a245-c42eacccaa09" providerId="ADAL" clId="{348D96B9-0B35-4B78-BF1A-99A065D48C1A}" dt="2025-09-26T06:56:12.156" v="1555" actId="478"/>
          <ac:picMkLst>
            <pc:docMk/>
            <pc:sldMk cId="2629225107" sldId="263"/>
            <ac:picMk id="3" creationId="{51A2499F-7481-C24D-2700-BD4164694544}"/>
          </ac:picMkLst>
        </pc:picChg>
        <pc:cxnChg chg="mod">
          <ac:chgData name="김동연(2022184006)" userId="96f1e996-3632-46dc-a245-c42eacccaa09" providerId="ADAL" clId="{348D96B9-0B35-4B78-BF1A-99A065D48C1A}" dt="2025-09-26T06:56:19.267" v="1562" actId="1076"/>
          <ac:cxnSpMkLst>
            <pc:docMk/>
            <pc:sldMk cId="2629225107" sldId="263"/>
            <ac:cxnSpMk id="7" creationId="{E14B0D89-3DBF-4EA1-19B8-BF8875B56BCD}"/>
          </ac:cxnSpMkLst>
        </pc:cxnChg>
      </pc:sldChg>
      <pc:sldChg chg="addSp delSp modSp add mod">
        <pc:chgData name="김동연(2022184006)" userId="96f1e996-3632-46dc-a245-c42eacccaa09" providerId="ADAL" clId="{348D96B9-0B35-4B78-BF1A-99A065D48C1A}" dt="2025-09-26T07:07:05.387" v="2360" actId="1076"/>
        <pc:sldMkLst>
          <pc:docMk/>
          <pc:sldMk cId="3107267069" sldId="264"/>
        </pc:sldMkLst>
        <pc:spChg chg="del">
          <ac:chgData name="김동연(2022184006)" userId="96f1e996-3632-46dc-a245-c42eacccaa09" providerId="ADAL" clId="{348D96B9-0B35-4B78-BF1A-99A065D48C1A}" dt="2025-09-26T07:01:25.105" v="2208" actId="478"/>
          <ac:spMkLst>
            <pc:docMk/>
            <pc:sldMk cId="3107267069" sldId="264"/>
            <ac:spMk id="5" creationId="{1675A84A-CD58-74EB-681E-C51ED6663995}"/>
          </ac:spMkLst>
        </pc:spChg>
        <pc:spChg chg="add mod">
          <ac:chgData name="김동연(2022184006)" userId="96f1e996-3632-46dc-a245-c42eacccaa09" providerId="ADAL" clId="{348D96B9-0B35-4B78-BF1A-99A065D48C1A}" dt="2025-09-26T07:04:21.266" v="2325" actId="20577"/>
          <ac:spMkLst>
            <pc:docMk/>
            <pc:sldMk cId="3107267069" sldId="264"/>
            <ac:spMk id="6" creationId="{5D2CD9E6-B830-564A-6E38-D2AC6DEC12CB}"/>
          </ac:spMkLst>
        </pc:spChg>
        <pc:spChg chg="add mod">
          <ac:chgData name="김동연(2022184006)" userId="96f1e996-3632-46dc-a245-c42eacccaa09" providerId="ADAL" clId="{348D96B9-0B35-4B78-BF1A-99A065D48C1A}" dt="2025-09-26T07:06:39.031" v="2344" actId="1076"/>
          <ac:spMkLst>
            <pc:docMk/>
            <pc:sldMk cId="3107267069" sldId="264"/>
            <ac:spMk id="8" creationId="{C2700CEA-F6FB-E523-3686-B0A68D23145B}"/>
          </ac:spMkLst>
        </pc:spChg>
        <pc:spChg chg="add mod">
          <ac:chgData name="김동연(2022184006)" userId="96f1e996-3632-46dc-a245-c42eacccaa09" providerId="ADAL" clId="{348D96B9-0B35-4B78-BF1A-99A065D48C1A}" dt="2025-09-26T07:06:37.059" v="2343" actId="1076"/>
          <ac:spMkLst>
            <pc:docMk/>
            <pc:sldMk cId="3107267069" sldId="264"/>
            <ac:spMk id="9" creationId="{E68A95E1-DC00-6743-B21C-EA463F2C2276}"/>
          </ac:spMkLst>
        </pc:spChg>
        <pc:spChg chg="del">
          <ac:chgData name="김동연(2022184006)" userId="96f1e996-3632-46dc-a245-c42eacccaa09" providerId="ADAL" clId="{348D96B9-0B35-4B78-BF1A-99A065D48C1A}" dt="2025-09-26T07:01:25.105" v="2208" actId="478"/>
          <ac:spMkLst>
            <pc:docMk/>
            <pc:sldMk cId="3107267069" sldId="264"/>
            <ac:spMk id="10" creationId="{65A2D02B-CB9A-C712-502D-A9F6B6CF2E5D}"/>
          </ac:spMkLst>
        </pc:spChg>
        <pc:picChg chg="add mod">
          <ac:chgData name="김동연(2022184006)" userId="96f1e996-3632-46dc-a245-c42eacccaa09" providerId="ADAL" clId="{348D96B9-0B35-4B78-BF1A-99A065D48C1A}" dt="2025-09-26T07:04:13.911" v="2307" actId="1076"/>
          <ac:picMkLst>
            <pc:docMk/>
            <pc:sldMk cId="3107267069" sldId="264"/>
            <ac:picMk id="4" creationId="{48467EF6-7571-42DB-8C4A-86F97011F61B}"/>
          </ac:picMkLst>
        </pc:picChg>
        <pc:picChg chg="add mod">
          <ac:chgData name="김동연(2022184006)" userId="96f1e996-3632-46dc-a245-c42eacccaa09" providerId="ADAL" clId="{348D96B9-0B35-4B78-BF1A-99A065D48C1A}" dt="2025-09-26T07:06:49.170" v="2350" actId="1076"/>
          <ac:picMkLst>
            <pc:docMk/>
            <pc:sldMk cId="3107267069" sldId="264"/>
            <ac:picMk id="12" creationId="{902D2C9D-1B5F-FF67-F97F-58684676110C}"/>
          </ac:picMkLst>
        </pc:picChg>
        <pc:picChg chg="add mod">
          <ac:chgData name="김동연(2022184006)" userId="96f1e996-3632-46dc-a245-c42eacccaa09" providerId="ADAL" clId="{348D96B9-0B35-4B78-BF1A-99A065D48C1A}" dt="2025-09-26T07:07:05.387" v="2360" actId="1076"/>
          <ac:picMkLst>
            <pc:docMk/>
            <pc:sldMk cId="3107267069" sldId="264"/>
            <ac:picMk id="14" creationId="{40D4AE65-D942-89A5-AAC0-0699E9EEE76B}"/>
          </ac:picMkLst>
        </pc:picChg>
        <pc:picChg chg="add del mod">
          <ac:chgData name="김동연(2022184006)" userId="96f1e996-3632-46dc-a245-c42eacccaa09" providerId="ADAL" clId="{348D96B9-0B35-4B78-BF1A-99A065D48C1A}" dt="2025-09-26T07:07:02.455" v="2358" actId="478"/>
          <ac:picMkLst>
            <pc:docMk/>
            <pc:sldMk cId="3107267069" sldId="264"/>
            <ac:picMk id="15" creationId="{AEE6DFFA-1DA6-A10F-B324-38D5C7EB1C9D}"/>
          </ac:picMkLst>
        </pc:picChg>
        <pc:picChg chg="add del mod">
          <ac:chgData name="김동연(2022184006)" userId="96f1e996-3632-46dc-a245-c42eacccaa09" providerId="ADAL" clId="{348D96B9-0B35-4B78-BF1A-99A065D48C1A}" dt="2025-09-26T07:07:02.081" v="2357" actId="478"/>
          <ac:picMkLst>
            <pc:docMk/>
            <pc:sldMk cId="3107267069" sldId="264"/>
            <ac:picMk id="16" creationId="{C0D47920-B337-650B-E8AE-588EF8113EC8}"/>
          </ac:picMkLst>
        </pc:picChg>
        <pc:picChg chg="add del mod">
          <ac:chgData name="김동연(2022184006)" userId="96f1e996-3632-46dc-a245-c42eacccaa09" providerId="ADAL" clId="{348D96B9-0B35-4B78-BF1A-99A065D48C1A}" dt="2025-09-26T07:07:00.155" v="2355" actId="478"/>
          <ac:picMkLst>
            <pc:docMk/>
            <pc:sldMk cId="3107267069" sldId="264"/>
            <ac:picMk id="17" creationId="{09A404CB-F27F-DFEA-6C78-D5E8EC21861E}"/>
          </ac:picMkLst>
        </pc:picChg>
      </pc:sldChg>
      <pc:sldChg chg="addSp delSp modSp add mod">
        <pc:chgData name="김동연(2022184006)" userId="96f1e996-3632-46dc-a245-c42eacccaa09" providerId="ADAL" clId="{348D96B9-0B35-4B78-BF1A-99A065D48C1A}" dt="2025-09-26T07:17:16.333" v="2521" actId="1076"/>
        <pc:sldMkLst>
          <pc:docMk/>
          <pc:sldMk cId="1690960276" sldId="265"/>
        </pc:sldMkLst>
        <pc:spChg chg="del">
          <ac:chgData name="김동연(2022184006)" userId="96f1e996-3632-46dc-a245-c42eacccaa09" providerId="ADAL" clId="{348D96B9-0B35-4B78-BF1A-99A065D48C1A}" dt="2025-09-26T07:12:20.345" v="2438" actId="478"/>
          <ac:spMkLst>
            <pc:docMk/>
            <pc:sldMk cId="1690960276" sldId="265"/>
            <ac:spMk id="3" creationId="{64F4537D-10E6-0B3F-78BD-F9E8E9378906}"/>
          </ac:spMkLst>
        </pc:spChg>
        <pc:spChg chg="del">
          <ac:chgData name="김동연(2022184006)" userId="96f1e996-3632-46dc-a245-c42eacccaa09" providerId="ADAL" clId="{348D96B9-0B35-4B78-BF1A-99A065D48C1A}" dt="2025-09-26T07:12:20.345" v="2438" actId="478"/>
          <ac:spMkLst>
            <pc:docMk/>
            <pc:sldMk cId="1690960276" sldId="265"/>
            <ac:spMk id="4" creationId="{1B6E4683-BE7D-081F-666E-76B15B9A5222}"/>
          </ac:spMkLst>
        </pc:spChg>
        <pc:spChg chg="del">
          <ac:chgData name="김동연(2022184006)" userId="96f1e996-3632-46dc-a245-c42eacccaa09" providerId="ADAL" clId="{348D96B9-0B35-4B78-BF1A-99A065D48C1A}" dt="2025-09-26T07:12:20.345" v="2438" actId="478"/>
          <ac:spMkLst>
            <pc:docMk/>
            <pc:sldMk cId="1690960276" sldId="265"/>
            <ac:spMk id="5" creationId="{42751103-4D38-93F6-AD4B-3F88B247F624}"/>
          </ac:spMkLst>
        </pc:spChg>
        <pc:spChg chg="del">
          <ac:chgData name="김동연(2022184006)" userId="96f1e996-3632-46dc-a245-c42eacccaa09" providerId="ADAL" clId="{348D96B9-0B35-4B78-BF1A-99A065D48C1A}" dt="2025-09-26T07:12:20.345" v="2438" actId="478"/>
          <ac:spMkLst>
            <pc:docMk/>
            <pc:sldMk cId="1690960276" sldId="265"/>
            <ac:spMk id="10" creationId="{5EAE64EB-6546-7826-DE0F-506C2AD864B2}"/>
          </ac:spMkLst>
        </pc:spChg>
        <pc:spChg chg="del">
          <ac:chgData name="김동연(2022184006)" userId="96f1e996-3632-46dc-a245-c42eacccaa09" providerId="ADAL" clId="{348D96B9-0B35-4B78-BF1A-99A065D48C1A}" dt="2025-09-26T07:12:20.345" v="2438" actId="478"/>
          <ac:spMkLst>
            <pc:docMk/>
            <pc:sldMk cId="1690960276" sldId="265"/>
            <ac:spMk id="11" creationId="{9A1B26B4-187A-C1B1-F5B0-A763E7903800}"/>
          </ac:spMkLst>
        </pc:spChg>
        <pc:spChg chg="del">
          <ac:chgData name="김동연(2022184006)" userId="96f1e996-3632-46dc-a245-c42eacccaa09" providerId="ADAL" clId="{348D96B9-0B35-4B78-BF1A-99A065D48C1A}" dt="2025-09-26T07:12:20.345" v="2438" actId="478"/>
          <ac:spMkLst>
            <pc:docMk/>
            <pc:sldMk cId="1690960276" sldId="265"/>
            <ac:spMk id="14" creationId="{E86D5094-7215-A037-4E7A-C38498843ECA}"/>
          </ac:spMkLst>
        </pc:spChg>
        <pc:spChg chg="del">
          <ac:chgData name="김동연(2022184006)" userId="96f1e996-3632-46dc-a245-c42eacccaa09" providerId="ADAL" clId="{348D96B9-0B35-4B78-BF1A-99A065D48C1A}" dt="2025-09-26T07:12:20.345" v="2438" actId="478"/>
          <ac:spMkLst>
            <pc:docMk/>
            <pc:sldMk cId="1690960276" sldId="265"/>
            <ac:spMk id="15" creationId="{0A4540DA-8ED1-6567-7F66-4D4E3E2B6789}"/>
          </ac:spMkLst>
        </pc:spChg>
        <pc:spChg chg="del">
          <ac:chgData name="김동연(2022184006)" userId="96f1e996-3632-46dc-a245-c42eacccaa09" providerId="ADAL" clId="{348D96B9-0B35-4B78-BF1A-99A065D48C1A}" dt="2025-09-26T07:12:20.345" v="2438" actId="478"/>
          <ac:spMkLst>
            <pc:docMk/>
            <pc:sldMk cId="1690960276" sldId="265"/>
            <ac:spMk id="16" creationId="{F6684334-95F1-2F45-1547-5B9C6233B035}"/>
          </ac:spMkLst>
        </pc:spChg>
        <pc:spChg chg="del">
          <ac:chgData name="김동연(2022184006)" userId="96f1e996-3632-46dc-a245-c42eacccaa09" providerId="ADAL" clId="{348D96B9-0B35-4B78-BF1A-99A065D48C1A}" dt="2025-09-26T07:12:20.345" v="2438" actId="478"/>
          <ac:spMkLst>
            <pc:docMk/>
            <pc:sldMk cId="1690960276" sldId="265"/>
            <ac:spMk id="17" creationId="{8F4B75E8-5342-1939-5490-69F4DF2B022E}"/>
          </ac:spMkLst>
        </pc:spChg>
        <pc:spChg chg="add del">
          <ac:chgData name="김동연(2022184006)" userId="96f1e996-3632-46dc-a245-c42eacccaa09" providerId="ADAL" clId="{348D96B9-0B35-4B78-BF1A-99A065D48C1A}" dt="2025-09-26T07:12:37.078" v="2448" actId="478"/>
          <ac:spMkLst>
            <pc:docMk/>
            <pc:sldMk cId="1690960276" sldId="265"/>
            <ac:spMk id="18" creationId="{8E6602FF-1CFF-EC47-1F4E-F84E3FF97081}"/>
          </ac:spMkLst>
        </pc:spChg>
        <pc:spChg chg="add del">
          <ac:chgData name="김동연(2022184006)" userId="96f1e996-3632-46dc-a245-c42eacccaa09" providerId="ADAL" clId="{348D96B9-0B35-4B78-BF1A-99A065D48C1A}" dt="2025-09-26T07:12:37.532" v="2449" actId="478"/>
          <ac:spMkLst>
            <pc:docMk/>
            <pc:sldMk cId="1690960276" sldId="265"/>
            <ac:spMk id="19" creationId="{7285062F-9C25-A8FD-E0B3-AF4E0458F254}"/>
          </ac:spMkLst>
        </pc:spChg>
        <pc:spChg chg="mod">
          <ac:chgData name="김동연(2022184006)" userId="96f1e996-3632-46dc-a245-c42eacccaa09" providerId="ADAL" clId="{348D96B9-0B35-4B78-BF1A-99A065D48C1A}" dt="2025-09-26T07:17:16.333" v="2521" actId="1076"/>
          <ac:spMkLst>
            <pc:docMk/>
            <pc:sldMk cId="1690960276" sldId="265"/>
            <ac:spMk id="20" creationId="{E5A9697B-6BA9-A177-37B8-2ED356DF375B}"/>
          </ac:spMkLst>
        </pc:spChg>
        <pc:spChg chg="mod">
          <ac:chgData name="김동연(2022184006)" userId="96f1e996-3632-46dc-a245-c42eacccaa09" providerId="ADAL" clId="{348D96B9-0B35-4B78-BF1A-99A065D48C1A}" dt="2025-09-26T07:17:16.333" v="2521" actId="1076"/>
          <ac:spMkLst>
            <pc:docMk/>
            <pc:sldMk cId="1690960276" sldId="265"/>
            <ac:spMk id="21" creationId="{B689D90D-8B57-ADDB-8FDF-4CC6C6B76EE7}"/>
          </ac:spMkLst>
        </pc:spChg>
        <pc:spChg chg="mod">
          <ac:chgData name="김동연(2022184006)" userId="96f1e996-3632-46dc-a245-c42eacccaa09" providerId="ADAL" clId="{348D96B9-0B35-4B78-BF1A-99A065D48C1A}" dt="2025-09-26T07:17:16.333" v="2521" actId="1076"/>
          <ac:spMkLst>
            <pc:docMk/>
            <pc:sldMk cId="1690960276" sldId="265"/>
            <ac:spMk id="22" creationId="{A3248CDA-A79C-95D7-9C76-6F7A6275871A}"/>
          </ac:spMkLst>
        </pc:spChg>
        <pc:picChg chg="mod">
          <ac:chgData name="김동연(2022184006)" userId="96f1e996-3632-46dc-a245-c42eacccaa09" providerId="ADAL" clId="{348D96B9-0B35-4B78-BF1A-99A065D48C1A}" dt="2025-09-26T07:17:16.333" v="2521" actId="1076"/>
          <ac:picMkLst>
            <pc:docMk/>
            <pc:sldMk cId="1690960276" sldId="265"/>
            <ac:picMk id="8" creationId="{BB0F98F6-1B32-20A0-A311-497986CE518E}"/>
          </ac:picMkLst>
        </pc:picChg>
        <pc:picChg chg="mod">
          <ac:chgData name="김동연(2022184006)" userId="96f1e996-3632-46dc-a245-c42eacccaa09" providerId="ADAL" clId="{348D96B9-0B35-4B78-BF1A-99A065D48C1A}" dt="2025-09-26T07:17:16.333" v="2521" actId="1076"/>
          <ac:picMkLst>
            <pc:docMk/>
            <pc:sldMk cId="1690960276" sldId="265"/>
            <ac:picMk id="13" creationId="{D4248932-8543-421C-15EB-2C270D239AF1}"/>
          </ac:picMkLst>
        </pc:picChg>
        <pc:picChg chg="mod">
          <ac:chgData name="김동연(2022184006)" userId="96f1e996-3632-46dc-a245-c42eacccaa09" providerId="ADAL" clId="{348D96B9-0B35-4B78-BF1A-99A065D48C1A}" dt="2025-09-26T07:17:16.333" v="2521" actId="1076"/>
          <ac:picMkLst>
            <pc:docMk/>
            <pc:sldMk cId="1690960276" sldId="265"/>
            <ac:picMk id="1026" creationId="{1EE01070-172F-A000-54D2-C52B370A9F8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AD7E7-851A-B589-F4ED-A60D62672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E319435-B4A0-D1BA-FF77-EFC7575FD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C55319-BCF0-0F23-D198-1396F2F3E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3D170C-45AF-FD8D-7B3E-23C2B4859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801ABF-12C8-F5FD-FDA0-91A23E2AE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296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664827-DDF7-1A92-CF21-CC3F04243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4C53A0-4A81-17E2-1F0B-46C19F020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897004-CA4F-896A-4F01-3FF49B853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2CDE2B-4C9A-3262-3858-55239A82E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518CB8-32EF-71BE-7A52-C44A3037F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492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91F32A9-1D3C-C9EC-91DD-60E2ABA4D2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09DD7D-C46D-A0E4-9FAA-AD11864571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946155-B774-04DB-39B3-67848DAF2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7BEE2B-C3BD-BB0C-9805-9EAA6EB79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DA1220-C450-D61C-162B-2F008FCD4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024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3A76B3-B423-E15A-7EEF-C8626682F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D21B47-9A07-024D-26AE-AC96D5966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0DBDE1-373E-C22D-595B-5AE9E0CAB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2AB70-3427-A050-0B1B-DB0FE755C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F7CDA6-FE70-9527-601C-304E986C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741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53ED5-9E05-6CBD-5DC2-BCF887E68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8C2A34-72B8-3283-79D2-C57B23966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DCD18E-F3D5-A0A9-C92A-EFEF08009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D35C8B-18C2-A25D-F0F4-3CB388BDD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F8511B-CDB6-1659-E4AB-3E2402268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04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BA31BD-9BF9-D5C1-15A0-838D47E80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6C386F-5C3B-0E5F-D460-FEE09EC97A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6F887F-6DCD-9BF2-780C-183F49E4C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B73219-C6CC-5657-70AC-28570A9F0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ED502E-C374-38E0-E493-188D537EF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3E6A10-4DFD-1833-CAF2-7CB09C62A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631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41216C-62C1-906A-072A-76857C4B1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65E06A-8DA8-36C0-F267-C6A6889FD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4169D8-6901-5296-6B95-78B342C673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930CE5E-166B-C4E5-9BE1-63C19383A3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9EF6862-0783-AE40-6C70-94F754143B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B38AE50-DDE8-395B-3C02-AB8836D22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ADBC4E3-110D-29D6-B1D5-65C227323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08A11B3-63A7-6BC5-A185-55CF3C9F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387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B299D-EA53-AAF9-AFD3-73D11C5DB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318E4C5-CA0D-18C2-F3FE-B5BD33ED1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1789D9-BB6C-BF5F-226F-CF3712CD0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6ECEA1-2DA6-BB2D-9D78-701C8C1BE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336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57B622-6228-54C7-56FE-FA126FB2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A855EF-7C82-2E04-7F3B-CDC313327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A024F9-9261-5EE8-DEF4-5F5D798D4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089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97C6F8-A1F1-2875-EF98-24F7B77A3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33C1F0-CE18-1CCE-8A97-A533A7D783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8D6C64-43A6-4218-D0BE-4CB6CEFA8A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0CDF57-9D3A-9781-BDDD-BE2BFAF3A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D97773-DE43-A266-C226-900D29E77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4029E9-1CF8-9E85-B912-4D250931C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6075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2B5F68-451B-FB99-53D3-D28A933CA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384933A-2FC4-097E-1CF8-768EE8055A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8EE173-A927-906F-DC02-1E295F281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DA0408-ED70-2F31-68BA-4A013F6DC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C7A0F55-F251-F814-B7E3-A51615E15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9C7BAC-71D4-EFE4-6DCB-BD946B050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5550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22464C6-333F-BE57-0FEE-7DCB0EE65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8B65A1-C569-DD3C-1797-F796C069B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C29C57-546E-C8B1-2E73-36D6BD1E3D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7C4B2F-906D-49BE-A6D7-9201BB4F9B77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D66E73-D413-6856-B48A-DF2EC15963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65D66C-0726-5E34-B120-32BF83BBE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6FD11B7-B7A3-4356-B330-01F36A1683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771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실루엣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4FC45F7-F5CD-D5ED-DD59-BF4083AA96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805"/>
          <a:stretch>
            <a:fillRect/>
          </a:stretch>
        </p:blipFill>
        <p:spPr>
          <a:xfrm>
            <a:off x="-51500" y="0"/>
            <a:ext cx="11495944" cy="1554480"/>
          </a:xfrm>
          <a:prstGeom prst="rect">
            <a:avLst/>
          </a:prstGeom>
        </p:spPr>
      </p:pic>
      <p:pic>
        <p:nvPicPr>
          <p:cNvPr id="8" name="그림 7" descr="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AC6F854-88FE-C443-7D74-C6D084864B6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1680"/>
            <a:ext cx="12192000" cy="35763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2F326E-C78F-F79F-06AE-B5A89033B8BA}"/>
              </a:ext>
            </a:extLst>
          </p:cNvPr>
          <p:cNvSpPr txBox="1"/>
          <p:nvPr/>
        </p:nvSpPr>
        <p:spPr>
          <a:xfrm>
            <a:off x="1859280" y="1106671"/>
            <a:ext cx="8473440" cy="2215991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b="1" dirty="0">
                <a:ln w="41275">
                  <a:solidFill>
                    <a:schemeClr val="bg1"/>
                  </a:solidFill>
                </a:ln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DONGGREED</a:t>
            </a:r>
            <a:endParaRPr lang="ko-KR" altLang="en-US" sz="13800" b="1" dirty="0">
              <a:ln w="41275">
                <a:solidFill>
                  <a:schemeClr val="bg1"/>
                </a:solidFill>
              </a:ln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E6C264-08F4-DA4B-12C2-647CB5D9A45B}"/>
              </a:ext>
            </a:extLst>
          </p:cNvPr>
          <p:cNvSpPr txBox="1"/>
          <p:nvPr/>
        </p:nvSpPr>
        <p:spPr>
          <a:xfrm>
            <a:off x="4871720" y="5840889"/>
            <a:ext cx="2448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2022184006 </a:t>
            </a:r>
            <a:r>
              <a:rPr lang="ko-KR" altLang="en-US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김동연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BF5A78-F273-640A-E770-3242F5C24133}"/>
              </a:ext>
            </a:extLst>
          </p:cNvPr>
          <p:cNvSpPr txBox="1"/>
          <p:nvPr/>
        </p:nvSpPr>
        <p:spPr>
          <a:xfrm>
            <a:off x="4871720" y="3059668"/>
            <a:ext cx="2448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-DUNGREED </a:t>
            </a:r>
            <a:r>
              <a:rPr lang="ko-KR" altLang="en-US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모작</a:t>
            </a:r>
            <a:r>
              <a:rPr lang="en-US" altLang="ko-KR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-</a:t>
            </a:r>
            <a:endParaRPr lang="ko-KR" altLang="en-US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735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68AEAC-DA55-15C2-D8FF-C7FE28AF3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6424F6-5B92-A93C-C1E9-69C525E3CA7B}"/>
              </a:ext>
            </a:extLst>
          </p:cNvPr>
          <p:cNvSpPr txBox="1"/>
          <p:nvPr/>
        </p:nvSpPr>
        <p:spPr>
          <a:xfrm>
            <a:off x="2787226" y="67734"/>
            <a:ext cx="6617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목차</a:t>
            </a:r>
            <a:r>
              <a:rPr lang="en-US" altLang="ko-KR" sz="480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	</a:t>
            </a:r>
            <a:endParaRPr lang="ko-KR" altLang="en-US" sz="480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FFBE1C14-C4A4-4327-A5C9-2F1FC764B335}"/>
              </a:ext>
            </a:extLst>
          </p:cNvPr>
          <p:cNvCxnSpPr>
            <a:cxnSpLocks/>
          </p:cNvCxnSpPr>
          <p:nvPr/>
        </p:nvCxnSpPr>
        <p:spPr>
          <a:xfrm>
            <a:off x="392854" y="1054517"/>
            <a:ext cx="11399519" cy="0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A029119-2B5B-44AB-9298-6395962D2075}"/>
              </a:ext>
            </a:extLst>
          </p:cNvPr>
          <p:cNvSpPr txBox="1"/>
          <p:nvPr/>
        </p:nvSpPr>
        <p:spPr>
          <a:xfrm>
            <a:off x="2787226" y="2548466"/>
            <a:ext cx="66175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게임 컨셉</a:t>
            </a:r>
            <a:endParaRPr lang="en-US" altLang="ko-KR" sz="54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algn="ctr"/>
            <a:r>
              <a:rPr lang="ko-KR" altLang="en-US" sz="54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플레이 플로우</a:t>
            </a:r>
            <a:endParaRPr lang="en-US" altLang="ko-KR" sz="54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algn="ctr"/>
            <a:r>
              <a:rPr lang="ko-KR" altLang="en-US" sz="54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게임 개발 일정</a:t>
            </a:r>
          </a:p>
        </p:txBody>
      </p:sp>
    </p:spTree>
    <p:extLst>
      <p:ext uri="{BB962C8B-B14F-4D97-AF65-F5344CB8AC3E}">
        <p14:creationId xmlns:p14="http://schemas.microsoft.com/office/powerpoint/2010/main" val="779943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B9DAEA-3C34-B56C-BC00-BC4A575F5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72FA23-346B-7487-C56B-397D9C0D362F}"/>
              </a:ext>
            </a:extLst>
          </p:cNvPr>
          <p:cNvSpPr txBox="1"/>
          <p:nvPr/>
        </p:nvSpPr>
        <p:spPr>
          <a:xfrm>
            <a:off x="291252" y="67734"/>
            <a:ext cx="6617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GAME CONCEPT</a:t>
            </a:r>
            <a:endParaRPr lang="ko-KR" altLang="en-US" sz="480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14B0D89-3DBF-4EA1-19B8-BF8875B56BCD}"/>
              </a:ext>
            </a:extLst>
          </p:cNvPr>
          <p:cNvCxnSpPr>
            <a:cxnSpLocks/>
          </p:cNvCxnSpPr>
          <p:nvPr/>
        </p:nvCxnSpPr>
        <p:spPr>
          <a:xfrm>
            <a:off x="392854" y="1054517"/>
            <a:ext cx="11399519" cy="0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A651BBD-2530-988E-8B70-60DF2D72CC3E}"/>
              </a:ext>
            </a:extLst>
          </p:cNvPr>
          <p:cNvSpPr txBox="1"/>
          <p:nvPr/>
        </p:nvSpPr>
        <p:spPr>
          <a:xfrm>
            <a:off x="331365" y="2364465"/>
            <a:ext cx="112171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err="1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횡스크롤</a:t>
            </a:r>
            <a:r>
              <a:rPr lang="ko-KR" altLang="en-US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 액션게임으로 </a:t>
            </a:r>
            <a:r>
              <a:rPr lang="ko-KR" altLang="en-US" sz="4800" dirty="0">
                <a:solidFill>
                  <a:srgbClr val="FFC000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근접 무기</a:t>
            </a:r>
            <a:r>
              <a:rPr lang="ko-KR" altLang="en-US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와 </a:t>
            </a:r>
            <a:r>
              <a:rPr lang="ko-KR" altLang="en-US" sz="4800" dirty="0">
                <a:solidFill>
                  <a:srgbClr val="FFC000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원거리 무기</a:t>
            </a:r>
            <a:r>
              <a:rPr lang="ko-KR" altLang="en-US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를 </a:t>
            </a:r>
            <a:endParaRPr lang="en-US" altLang="ko-KR" sz="48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algn="ctr"/>
            <a:r>
              <a:rPr lang="ko-KR" altLang="en-US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사용해 </a:t>
            </a:r>
            <a:r>
              <a:rPr lang="ko-KR" altLang="en-US" sz="4800" dirty="0">
                <a:solidFill>
                  <a:srgbClr val="FFC000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스테이지를 클리어 </a:t>
            </a:r>
            <a:r>
              <a:rPr lang="ko-KR" altLang="en-US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하고 </a:t>
            </a:r>
            <a:endParaRPr lang="en-US" altLang="ko-KR" sz="48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algn="ctr"/>
            <a:r>
              <a:rPr lang="ko-KR" altLang="en-US" sz="4800" dirty="0">
                <a:solidFill>
                  <a:srgbClr val="FFC000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최종적으로 보스를 클리어</a:t>
            </a:r>
            <a:r>
              <a:rPr lang="ko-KR" altLang="en-US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하는 게임이다</a:t>
            </a:r>
            <a:r>
              <a:rPr lang="en-US" altLang="ko-KR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38813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B9DAEA-3C34-B56C-BC00-BC4A575F5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72FA23-346B-7487-C56B-397D9C0D362F}"/>
              </a:ext>
            </a:extLst>
          </p:cNvPr>
          <p:cNvSpPr txBox="1"/>
          <p:nvPr/>
        </p:nvSpPr>
        <p:spPr>
          <a:xfrm>
            <a:off x="291252" y="67734"/>
            <a:ext cx="6617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GAME CONCEPT</a:t>
            </a:r>
            <a:endParaRPr lang="ko-KR" altLang="en-US" sz="480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14B0D89-3DBF-4EA1-19B8-BF8875B56BCD}"/>
              </a:ext>
            </a:extLst>
          </p:cNvPr>
          <p:cNvCxnSpPr>
            <a:cxnSpLocks/>
          </p:cNvCxnSpPr>
          <p:nvPr/>
        </p:nvCxnSpPr>
        <p:spPr>
          <a:xfrm>
            <a:off x="392854" y="1054517"/>
            <a:ext cx="11399519" cy="0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제목 없는 비디오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51A2499F-7481-C24D-2700-BD41646945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9846" y="1536579"/>
            <a:ext cx="8476720" cy="476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906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D8F029-7C3D-0729-F173-BBD8E069B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D6E001-0BF9-25BF-59DB-EDC6D3C54157}"/>
              </a:ext>
            </a:extLst>
          </p:cNvPr>
          <p:cNvSpPr txBox="1"/>
          <p:nvPr/>
        </p:nvSpPr>
        <p:spPr>
          <a:xfrm>
            <a:off x="291252" y="67734"/>
            <a:ext cx="3224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PLAY FLOW</a:t>
            </a:r>
            <a:endParaRPr lang="ko-KR" altLang="en-US" sz="480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010762D-606B-4AA5-4FF1-65F548F0BBDF}"/>
              </a:ext>
            </a:extLst>
          </p:cNvPr>
          <p:cNvCxnSpPr>
            <a:cxnSpLocks/>
          </p:cNvCxnSpPr>
          <p:nvPr/>
        </p:nvCxnSpPr>
        <p:spPr>
          <a:xfrm>
            <a:off x="392854" y="1054517"/>
            <a:ext cx="11399519" cy="0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332F6AB-43D8-7E08-7138-8FBEFCB8CE68}"/>
              </a:ext>
            </a:extLst>
          </p:cNvPr>
          <p:cNvSpPr txBox="1"/>
          <p:nvPr/>
        </p:nvSpPr>
        <p:spPr>
          <a:xfrm>
            <a:off x="231659" y="2570479"/>
            <a:ext cx="25169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Title Scene</a:t>
            </a:r>
            <a:endParaRPr lang="ko-KR" altLang="en-US" sz="48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3993FD-040D-0DE2-3CBE-31ABBA73AA51}"/>
              </a:ext>
            </a:extLst>
          </p:cNvPr>
          <p:cNvSpPr txBox="1"/>
          <p:nvPr/>
        </p:nvSpPr>
        <p:spPr>
          <a:xfrm>
            <a:off x="3293038" y="2939811"/>
            <a:ext cx="25169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Stage 1</a:t>
            </a:r>
            <a:endParaRPr lang="ko-KR" altLang="en-US" sz="48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E10224-8B75-CF70-EEC0-A784C0E0C046}"/>
              </a:ext>
            </a:extLst>
          </p:cNvPr>
          <p:cNvSpPr txBox="1"/>
          <p:nvPr/>
        </p:nvSpPr>
        <p:spPr>
          <a:xfrm>
            <a:off x="9275466" y="2570479"/>
            <a:ext cx="25169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rgbClr val="FF0000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Boss Stage</a:t>
            </a:r>
            <a:endParaRPr lang="ko-KR" altLang="en-US" sz="4800" dirty="0">
              <a:solidFill>
                <a:srgbClr val="FF0000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E0BE93-DF9E-C80E-73D3-10B803DEB26F}"/>
              </a:ext>
            </a:extLst>
          </p:cNvPr>
          <p:cNvSpPr txBox="1"/>
          <p:nvPr/>
        </p:nvSpPr>
        <p:spPr>
          <a:xfrm>
            <a:off x="6354417" y="2939811"/>
            <a:ext cx="25169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Stage 2</a:t>
            </a:r>
            <a:endParaRPr lang="ko-KR" altLang="en-US" sz="48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1387EC66-ED9D-BAD4-5982-5A30A2D0F7C6}"/>
              </a:ext>
            </a:extLst>
          </p:cNvPr>
          <p:cNvSpPr/>
          <p:nvPr/>
        </p:nvSpPr>
        <p:spPr>
          <a:xfrm>
            <a:off x="2547266" y="3060034"/>
            <a:ext cx="683259" cy="59055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23923BA6-4791-91C5-A6C0-E62317842995}"/>
              </a:ext>
            </a:extLst>
          </p:cNvPr>
          <p:cNvSpPr/>
          <p:nvPr/>
        </p:nvSpPr>
        <p:spPr>
          <a:xfrm>
            <a:off x="5750983" y="3060034"/>
            <a:ext cx="683259" cy="59055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5B8ECB0A-A219-2B46-461C-B1309AF56377}"/>
              </a:ext>
            </a:extLst>
          </p:cNvPr>
          <p:cNvSpPr/>
          <p:nvPr/>
        </p:nvSpPr>
        <p:spPr>
          <a:xfrm>
            <a:off x="8933836" y="3060034"/>
            <a:ext cx="683259" cy="590550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12B81-86EB-85FF-EDC7-328D58C4E0BA}"/>
              </a:ext>
            </a:extLst>
          </p:cNvPr>
          <p:cNvSpPr txBox="1"/>
          <p:nvPr/>
        </p:nvSpPr>
        <p:spPr>
          <a:xfrm>
            <a:off x="3381415" y="3770807"/>
            <a:ext cx="2395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FFC000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근접 무기 획득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1D23D8-A886-70FE-A866-3905605D4A8B}"/>
              </a:ext>
            </a:extLst>
          </p:cNvPr>
          <p:cNvSpPr txBox="1"/>
          <p:nvPr/>
        </p:nvSpPr>
        <p:spPr>
          <a:xfrm>
            <a:off x="6415154" y="3770807"/>
            <a:ext cx="2395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FFC000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원거리 무기 획득</a:t>
            </a:r>
          </a:p>
        </p:txBody>
      </p:sp>
    </p:spTree>
    <p:extLst>
      <p:ext uri="{BB962C8B-B14F-4D97-AF65-F5344CB8AC3E}">
        <p14:creationId xmlns:p14="http://schemas.microsoft.com/office/powerpoint/2010/main" val="2614957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3CE202-86A8-2A9E-4C7F-427A9D84D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9AFE9A-01EF-9B85-E33B-6FCCBF6A1AC9}"/>
              </a:ext>
            </a:extLst>
          </p:cNvPr>
          <p:cNvSpPr txBox="1"/>
          <p:nvPr/>
        </p:nvSpPr>
        <p:spPr>
          <a:xfrm>
            <a:off x="291252" y="67734"/>
            <a:ext cx="32241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PLAY FLOW</a:t>
            </a:r>
            <a:endParaRPr lang="ko-KR" altLang="en-US" sz="480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2C3D539-7374-9670-9F6A-E9140499925C}"/>
              </a:ext>
            </a:extLst>
          </p:cNvPr>
          <p:cNvCxnSpPr>
            <a:cxnSpLocks/>
          </p:cNvCxnSpPr>
          <p:nvPr/>
        </p:nvCxnSpPr>
        <p:spPr>
          <a:xfrm>
            <a:off x="392854" y="1054517"/>
            <a:ext cx="11399519" cy="0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BB0F98F6-1B32-20A0-A311-497986CE5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854" y="2372727"/>
            <a:ext cx="3567477" cy="200839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4248932-8543-421C-15EB-2C270D239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667" y="2382687"/>
            <a:ext cx="3644029" cy="2009737"/>
          </a:xfrm>
          <a:prstGeom prst="rect">
            <a:avLst/>
          </a:prstGeom>
        </p:spPr>
      </p:pic>
      <p:pic>
        <p:nvPicPr>
          <p:cNvPr id="1026" name="Picture 2" descr="국산 로그라이크 게임 '던그리드', 스팀서 인기 몰이 중 - 녹색경제신문">
            <a:extLst>
              <a:ext uri="{FF2B5EF4-FFF2-40B4-BE49-F238E27FC236}">
                <a16:creationId xmlns:a16="http://schemas.microsoft.com/office/drawing/2014/main" id="{1EE01070-172F-A000-54D2-C52B370A9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7272" y="2382687"/>
            <a:ext cx="3597454" cy="200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5A9697B-6BA9-A177-37B8-2ED356DF375B}"/>
              </a:ext>
            </a:extLst>
          </p:cNvPr>
          <p:cNvSpPr txBox="1"/>
          <p:nvPr/>
        </p:nvSpPr>
        <p:spPr>
          <a:xfrm>
            <a:off x="490697" y="4599728"/>
            <a:ext cx="3371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Title Scene</a:t>
            </a:r>
            <a:endParaRPr lang="ko-KR" altLang="en-US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89D90D-8B57-ADDB-8FDF-4CC6C6B76EE7}"/>
              </a:ext>
            </a:extLst>
          </p:cNvPr>
          <p:cNvSpPr txBox="1"/>
          <p:nvPr/>
        </p:nvSpPr>
        <p:spPr>
          <a:xfrm>
            <a:off x="4410104" y="4599728"/>
            <a:ext cx="3371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Stage</a:t>
            </a:r>
            <a:endParaRPr lang="ko-KR" altLang="en-US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248CDA-A79C-95D7-9C76-6F7A6275871A}"/>
              </a:ext>
            </a:extLst>
          </p:cNvPr>
          <p:cNvSpPr txBox="1"/>
          <p:nvPr/>
        </p:nvSpPr>
        <p:spPr>
          <a:xfrm>
            <a:off x="8367786" y="4599728"/>
            <a:ext cx="3371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Boss</a:t>
            </a:r>
            <a:endParaRPr lang="ko-KR" altLang="en-US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0960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B9DAEA-3C34-B56C-BC00-BC4A575F5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172FA23-346B-7487-C56B-397D9C0D362F}"/>
              </a:ext>
            </a:extLst>
          </p:cNvPr>
          <p:cNvSpPr txBox="1"/>
          <p:nvPr/>
        </p:nvSpPr>
        <p:spPr>
          <a:xfrm>
            <a:off x="291252" y="67734"/>
            <a:ext cx="6617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GAME CONCEPT</a:t>
            </a:r>
            <a:endParaRPr lang="ko-KR" altLang="en-US" sz="48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14B0D89-3DBF-4EA1-19B8-BF8875B56BCD}"/>
              </a:ext>
            </a:extLst>
          </p:cNvPr>
          <p:cNvCxnSpPr>
            <a:cxnSpLocks/>
          </p:cNvCxnSpPr>
          <p:nvPr/>
        </p:nvCxnSpPr>
        <p:spPr>
          <a:xfrm>
            <a:off x="392854" y="1054517"/>
            <a:ext cx="11399519" cy="0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ED40422-9023-741A-3F17-E44EE18B20EF}"/>
              </a:ext>
            </a:extLst>
          </p:cNvPr>
          <p:cNvSpPr txBox="1"/>
          <p:nvPr/>
        </p:nvSpPr>
        <p:spPr>
          <a:xfrm>
            <a:off x="1142153" y="2151727"/>
            <a:ext cx="32308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플레이어 구현 요소 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685800" indent="-685800">
              <a:buFontTx/>
              <a:buChar char="-"/>
            </a:pPr>
            <a:r>
              <a:rPr lang="ko-KR" altLang="en-US" sz="3200" dirty="0" err="1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대쉬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685800" indent="-685800">
              <a:buFontTx/>
              <a:buChar char="-"/>
            </a:pP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근접 무기 공격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685800" indent="-685800">
              <a:buFontTx/>
              <a:buChar char="-"/>
            </a:pP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원거리 무기 공격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685800" indent="-685800">
              <a:buFontTx/>
              <a:buChar char="-"/>
            </a:pP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이동 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325F40-6D3B-F325-39BB-D34B1734CAB6}"/>
              </a:ext>
            </a:extLst>
          </p:cNvPr>
          <p:cNvSpPr txBox="1"/>
          <p:nvPr/>
        </p:nvSpPr>
        <p:spPr>
          <a:xfrm>
            <a:off x="5422052" y="2151727"/>
            <a:ext cx="686731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보스 구현 요소 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플레이어를 향해 원거리 공격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dirty="0" err="1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맵에</a:t>
            </a: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 일정 주기로 세로로 고드름을 떨어뜨림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dirty="0" err="1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맵에</a:t>
            </a: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 일정 주기로 가로로 얼음창을 발사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이동 및 </a:t>
            </a:r>
            <a:r>
              <a:rPr lang="ko-KR" altLang="en-US" sz="3200" dirty="0" err="1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텔레포트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9225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89C385-9D92-0088-E0CD-BFE1430EC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09D6AA-EACB-D1D7-CBCD-E61DBB29E70C}"/>
              </a:ext>
            </a:extLst>
          </p:cNvPr>
          <p:cNvSpPr txBox="1"/>
          <p:nvPr/>
        </p:nvSpPr>
        <p:spPr>
          <a:xfrm>
            <a:off x="291252" y="67734"/>
            <a:ext cx="6617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GAME CONCEPT</a:t>
            </a:r>
            <a:endParaRPr lang="ko-KR" altLang="en-US" sz="48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6526F87-7F99-BF8B-2C49-335BE2C6D09F}"/>
              </a:ext>
            </a:extLst>
          </p:cNvPr>
          <p:cNvCxnSpPr>
            <a:cxnSpLocks/>
          </p:cNvCxnSpPr>
          <p:nvPr/>
        </p:nvCxnSpPr>
        <p:spPr>
          <a:xfrm>
            <a:off x="392854" y="1054517"/>
            <a:ext cx="11399519" cy="0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D2CD9E6-B830-564A-6E38-D2AC6DEC12CB}"/>
              </a:ext>
            </a:extLst>
          </p:cNvPr>
          <p:cNvSpPr txBox="1"/>
          <p:nvPr/>
        </p:nvSpPr>
        <p:spPr>
          <a:xfrm>
            <a:off x="582506" y="1476170"/>
            <a:ext cx="661754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박쥐</a:t>
            </a:r>
            <a:r>
              <a:rPr lang="en-US" altLang="ko-KR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적</a:t>
            </a:r>
            <a:r>
              <a:rPr lang="en-US" altLang="ko-KR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) </a:t>
            </a: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구현 요소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플레이어를 향해 탄환 원거리 공격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이동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700CEA-F6FB-E523-3686-B0A68D23145B}"/>
              </a:ext>
            </a:extLst>
          </p:cNvPr>
          <p:cNvSpPr txBox="1"/>
          <p:nvPr/>
        </p:nvSpPr>
        <p:spPr>
          <a:xfrm>
            <a:off x="582506" y="3538273"/>
            <a:ext cx="74743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릴리스</a:t>
            </a:r>
            <a:r>
              <a:rPr lang="en-US" altLang="ko-KR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적</a:t>
            </a:r>
            <a:r>
              <a:rPr lang="en-US" altLang="ko-KR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) </a:t>
            </a: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구현 요소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자기 주변 원으로 음표를 생성한 후 원거리 공격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8A95E1-DC00-6743-B21C-EA463F2C2276}"/>
              </a:ext>
            </a:extLst>
          </p:cNvPr>
          <p:cNvSpPr txBox="1"/>
          <p:nvPr/>
        </p:nvSpPr>
        <p:spPr>
          <a:xfrm>
            <a:off x="582506" y="5329260"/>
            <a:ext cx="66175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유령</a:t>
            </a:r>
            <a:r>
              <a:rPr lang="en-US" altLang="ko-KR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적</a:t>
            </a:r>
            <a:r>
              <a:rPr lang="en-US" altLang="ko-KR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) </a:t>
            </a: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구현 요소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32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플레이어를 향해 돌진</a:t>
            </a:r>
            <a:endParaRPr lang="en-US" altLang="ko-KR" sz="32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8467EF6-7571-42DB-8C4A-86F97011F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4478" y="1398457"/>
            <a:ext cx="3457562" cy="172508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02D2C9D-1B5F-FF67-F97F-586846761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7023" y="4894943"/>
            <a:ext cx="3686911" cy="181707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0D4AE65-D942-89A5-AAC0-0699E9EEE7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6659" y="3318718"/>
            <a:ext cx="2026418" cy="151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267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AC5F91-050E-1BE0-2B33-6AE4493D2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687BFC-AD9E-8963-56DD-5998F28A22FA}"/>
              </a:ext>
            </a:extLst>
          </p:cNvPr>
          <p:cNvSpPr txBox="1"/>
          <p:nvPr/>
        </p:nvSpPr>
        <p:spPr>
          <a:xfrm>
            <a:off x="291252" y="67734"/>
            <a:ext cx="69697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GAME DEVELOP SCHEDULE</a:t>
            </a:r>
            <a:endParaRPr lang="ko-KR" altLang="en-US" sz="480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CEE35BF-8000-7DC4-FC85-FEDE69469A3A}"/>
              </a:ext>
            </a:extLst>
          </p:cNvPr>
          <p:cNvCxnSpPr>
            <a:cxnSpLocks/>
          </p:cNvCxnSpPr>
          <p:nvPr/>
        </p:nvCxnSpPr>
        <p:spPr>
          <a:xfrm>
            <a:off x="392854" y="1054517"/>
            <a:ext cx="11399519" cy="0"/>
          </a:xfrm>
          <a:prstGeom prst="line">
            <a:avLst/>
          </a:prstGeom>
          <a:ln w="412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8FD3B47-5903-8424-7734-3EF9A16E5EFE}"/>
              </a:ext>
            </a:extLst>
          </p:cNvPr>
          <p:cNvSpPr txBox="1"/>
          <p:nvPr/>
        </p:nvSpPr>
        <p:spPr>
          <a:xfrm>
            <a:off x="593830" y="1157955"/>
            <a:ext cx="57477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01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리소스 수집 </a:t>
            </a:r>
            <a:endParaRPr lang="en-US" altLang="ko-KR" sz="36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02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프레임워크 개발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(1)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03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프레임워크 개발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(2)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04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맵 구현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&amp;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플레이어 구현</a:t>
            </a:r>
            <a:endParaRPr lang="en-US" altLang="ko-KR" sz="36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05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중간고사 기간</a:t>
            </a:r>
            <a:endParaRPr lang="en-US" altLang="ko-KR" sz="36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06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적 구현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(1)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07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 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충돌처리</a:t>
            </a:r>
            <a:endParaRPr lang="en-US" altLang="ko-KR" sz="36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08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보스구현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(1)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D69CD9-C755-F808-1BAE-035E0BC69D5B}"/>
              </a:ext>
            </a:extLst>
          </p:cNvPr>
          <p:cNvSpPr txBox="1"/>
          <p:nvPr/>
        </p:nvSpPr>
        <p:spPr>
          <a:xfrm>
            <a:off x="6734762" y="1157955"/>
            <a:ext cx="46449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09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보스구현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(2)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10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사운드 작업</a:t>
            </a:r>
            <a:endParaRPr lang="en-US" altLang="ko-KR" sz="36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11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최종 프로젝트 점검</a:t>
            </a:r>
            <a:endParaRPr lang="en-US" altLang="ko-KR" sz="3600" dirty="0">
              <a:solidFill>
                <a:schemeClr val="bg1"/>
              </a:solidFill>
              <a:latin typeface="Aa카시오페아" panose="02020603020101020101" pitchFamily="18" charset="-127"/>
              <a:ea typeface="Aa카시오페아" panose="02020603020101020101" pitchFamily="18" charset="-127"/>
              <a:cs typeface="Aa카시오페아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12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주차 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– </a:t>
            </a:r>
            <a:r>
              <a:rPr lang="ko-KR" altLang="en-US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프로젝트 제출</a:t>
            </a:r>
            <a:r>
              <a:rPr lang="en-US" altLang="ko-KR" sz="3600" dirty="0">
                <a:solidFill>
                  <a:schemeClr val="bg1"/>
                </a:solidFill>
                <a:latin typeface="Aa카시오페아" panose="02020603020101020101" pitchFamily="18" charset="-127"/>
                <a:ea typeface="Aa카시오페아" panose="02020603020101020101" pitchFamily="18" charset="-127"/>
                <a:cs typeface="Aa카시오페아" panose="02020603020101020101" pitchFamily="18" charset="-127"/>
              </a:rPr>
              <a:t> </a:t>
            </a:r>
          </a:p>
          <a:p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332044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208</Words>
  <Application>Microsoft Office PowerPoint</Application>
  <PresentationFormat>와이드스크린</PresentationFormat>
  <Paragraphs>55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Aa카시오페아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김동연(2022184006)</dc:creator>
  <cp:lastModifiedBy>김동연(2022184006)</cp:lastModifiedBy>
  <cp:revision>1</cp:revision>
  <dcterms:created xsi:type="dcterms:W3CDTF">2025-09-26T04:21:48Z</dcterms:created>
  <dcterms:modified xsi:type="dcterms:W3CDTF">2025-09-26T07:46:56Z</dcterms:modified>
</cp:coreProperties>
</file>

<file path=docProps/thumbnail.jpeg>
</file>